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3"/>
  </p:notesMasterIdLst>
  <p:sldIdLst>
    <p:sldId id="256" r:id="rId2"/>
  </p:sldIdLst>
  <p:sldSz cx="30279975" cy="42808525"/>
  <p:notesSz cx="6858000" cy="9144000"/>
  <p:defaultTextStyle>
    <a:defPPr>
      <a:defRPr lang="zh-TW"/>
    </a:defPPr>
    <a:lvl1pPr algn="l" defTabSz="4175125" rtl="0" fontAlgn="base">
      <a:spcBef>
        <a:spcPct val="0"/>
      </a:spcBef>
      <a:spcAft>
        <a:spcPct val="0"/>
      </a:spcAft>
      <a:defRPr kumimoji="1" sz="8200" kern="1200">
        <a:solidFill>
          <a:schemeClr val="tx1"/>
        </a:solidFill>
        <a:latin typeface="Arial" pitchFamily="34" charset="0"/>
        <a:ea typeface="新細明體" pitchFamily="18" charset="-120"/>
        <a:cs typeface="+mn-cs"/>
      </a:defRPr>
    </a:lvl1pPr>
    <a:lvl2pPr marL="2087563" indent="-1630363" algn="l" defTabSz="4175125" rtl="0" fontAlgn="base">
      <a:spcBef>
        <a:spcPct val="0"/>
      </a:spcBef>
      <a:spcAft>
        <a:spcPct val="0"/>
      </a:spcAft>
      <a:defRPr kumimoji="1" sz="8200" kern="1200">
        <a:solidFill>
          <a:schemeClr val="tx1"/>
        </a:solidFill>
        <a:latin typeface="Arial" pitchFamily="34" charset="0"/>
        <a:ea typeface="新細明體" pitchFamily="18" charset="-120"/>
        <a:cs typeface="+mn-cs"/>
      </a:defRPr>
    </a:lvl2pPr>
    <a:lvl3pPr marL="4175125" indent="-3260725" algn="l" defTabSz="4175125" rtl="0" fontAlgn="base">
      <a:spcBef>
        <a:spcPct val="0"/>
      </a:spcBef>
      <a:spcAft>
        <a:spcPct val="0"/>
      </a:spcAft>
      <a:defRPr kumimoji="1" sz="8200" kern="1200">
        <a:solidFill>
          <a:schemeClr val="tx1"/>
        </a:solidFill>
        <a:latin typeface="Arial" pitchFamily="34" charset="0"/>
        <a:ea typeface="新細明體" pitchFamily="18" charset="-120"/>
        <a:cs typeface="+mn-cs"/>
      </a:defRPr>
    </a:lvl3pPr>
    <a:lvl4pPr marL="6262688" indent="-4891088" algn="l" defTabSz="4175125" rtl="0" fontAlgn="base">
      <a:spcBef>
        <a:spcPct val="0"/>
      </a:spcBef>
      <a:spcAft>
        <a:spcPct val="0"/>
      </a:spcAft>
      <a:defRPr kumimoji="1" sz="8200" kern="1200">
        <a:solidFill>
          <a:schemeClr val="tx1"/>
        </a:solidFill>
        <a:latin typeface="Arial" pitchFamily="34" charset="0"/>
        <a:ea typeface="新細明體" pitchFamily="18" charset="-120"/>
        <a:cs typeface="+mn-cs"/>
      </a:defRPr>
    </a:lvl4pPr>
    <a:lvl5pPr marL="8350250" indent="-6521450" algn="l" defTabSz="4175125" rtl="0" fontAlgn="base">
      <a:spcBef>
        <a:spcPct val="0"/>
      </a:spcBef>
      <a:spcAft>
        <a:spcPct val="0"/>
      </a:spcAft>
      <a:defRPr kumimoji="1" sz="8200" kern="1200">
        <a:solidFill>
          <a:schemeClr val="tx1"/>
        </a:solidFill>
        <a:latin typeface="Arial" pitchFamily="34" charset="0"/>
        <a:ea typeface="新細明體" pitchFamily="18" charset="-120"/>
        <a:cs typeface="+mn-cs"/>
      </a:defRPr>
    </a:lvl5pPr>
    <a:lvl6pPr marL="2286000" algn="l" defTabSz="914400" rtl="0" eaLnBrk="1" latinLnBrk="0" hangingPunct="1">
      <a:defRPr kumimoji="1" sz="8200" kern="1200">
        <a:solidFill>
          <a:schemeClr val="tx1"/>
        </a:solidFill>
        <a:latin typeface="Arial" pitchFamily="34" charset="0"/>
        <a:ea typeface="新細明體" pitchFamily="18" charset="-120"/>
        <a:cs typeface="+mn-cs"/>
      </a:defRPr>
    </a:lvl6pPr>
    <a:lvl7pPr marL="2743200" algn="l" defTabSz="914400" rtl="0" eaLnBrk="1" latinLnBrk="0" hangingPunct="1">
      <a:defRPr kumimoji="1" sz="8200" kern="1200">
        <a:solidFill>
          <a:schemeClr val="tx1"/>
        </a:solidFill>
        <a:latin typeface="Arial" pitchFamily="34" charset="0"/>
        <a:ea typeface="新細明體" pitchFamily="18" charset="-120"/>
        <a:cs typeface="+mn-cs"/>
      </a:defRPr>
    </a:lvl7pPr>
    <a:lvl8pPr marL="3200400" algn="l" defTabSz="914400" rtl="0" eaLnBrk="1" latinLnBrk="0" hangingPunct="1">
      <a:defRPr kumimoji="1" sz="8200" kern="1200">
        <a:solidFill>
          <a:schemeClr val="tx1"/>
        </a:solidFill>
        <a:latin typeface="Arial" pitchFamily="34" charset="0"/>
        <a:ea typeface="新細明體" pitchFamily="18" charset="-120"/>
        <a:cs typeface="+mn-cs"/>
      </a:defRPr>
    </a:lvl8pPr>
    <a:lvl9pPr marL="3657600" algn="l" defTabSz="914400" rtl="0" eaLnBrk="1" latinLnBrk="0" hangingPunct="1">
      <a:defRPr kumimoji="1" sz="8200" kern="1200">
        <a:solidFill>
          <a:schemeClr val="tx1"/>
        </a:solidFill>
        <a:latin typeface="Arial" pitchFamily="34" charset="0"/>
        <a:ea typeface="新細明體" pitchFamily="18" charset="-12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98" autoAdjust="0"/>
  </p:normalViewPr>
  <p:slideViewPr>
    <p:cSldViewPr>
      <p:cViewPr>
        <p:scale>
          <a:sx n="37" d="100"/>
          <a:sy n="37" d="100"/>
        </p:scale>
        <p:origin x="-30" y="5886"/>
      </p:cViewPr>
      <p:guideLst>
        <p:guide orient="horz" pos="13483"/>
        <p:guide pos="9537"/>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4175613" fontAlgn="auto">
              <a:spcBef>
                <a:spcPts val="0"/>
              </a:spcBef>
              <a:spcAft>
                <a:spcPts val="0"/>
              </a:spcAft>
              <a:defRPr kumimoji="0" sz="1200">
                <a:latin typeface="+mn-lt"/>
                <a:ea typeface="+mn-ea"/>
              </a:defRPr>
            </a:lvl1pPr>
          </a:lstStyle>
          <a:p>
            <a:pPr>
              <a:defRPr/>
            </a:pPr>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defTabSz="4175613" fontAlgn="auto">
              <a:spcBef>
                <a:spcPts val="0"/>
              </a:spcBef>
              <a:spcAft>
                <a:spcPts val="0"/>
              </a:spcAft>
              <a:defRPr kumimoji="0" sz="1200" smtClean="0">
                <a:latin typeface="+mn-lt"/>
                <a:ea typeface="+mn-ea"/>
              </a:defRPr>
            </a:lvl1pPr>
          </a:lstStyle>
          <a:p>
            <a:pPr>
              <a:defRPr/>
            </a:pPr>
            <a:fld id="{55470277-ABF3-4F25-B316-F4B235B6C871}" type="datetimeFigureOut">
              <a:rPr lang="zh-TW" altLang="en-US"/>
              <a:pPr>
                <a:defRPr/>
              </a:pPr>
              <a:t>2012/11/18</a:t>
            </a:fld>
            <a:endParaRPr lang="zh-TW" altLang="en-US"/>
          </a:p>
        </p:txBody>
      </p:sp>
      <p:sp>
        <p:nvSpPr>
          <p:cNvPr id="4" name="投影片圖像版面配置區 3"/>
          <p:cNvSpPr>
            <a:spLocks noGrp="1" noRot="1" noChangeAspect="1"/>
          </p:cNvSpPr>
          <p:nvPr>
            <p:ph type="sldImg" idx="2"/>
          </p:nvPr>
        </p:nvSpPr>
        <p:spPr>
          <a:xfrm>
            <a:off x="2216150" y="685800"/>
            <a:ext cx="2425700" cy="3429000"/>
          </a:xfrm>
          <a:prstGeom prst="rect">
            <a:avLst/>
          </a:prstGeom>
          <a:noFill/>
          <a:ln w="12700">
            <a:solidFill>
              <a:prstClr val="black"/>
            </a:solidFill>
          </a:ln>
        </p:spPr>
        <p:txBody>
          <a:bodyPr vert="horz" lIns="91440" tIns="45720" rIns="91440" bIns="45720" rtlCol="0" anchor="ctr"/>
          <a:lstStyle/>
          <a:p>
            <a:pPr lvl="0"/>
            <a:endParaRPr lang="zh-TW" altLang="en-US" noProof="0" smtClean="0"/>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4175613" fontAlgn="auto">
              <a:spcBef>
                <a:spcPts val="0"/>
              </a:spcBef>
              <a:spcAft>
                <a:spcPts val="0"/>
              </a:spcAft>
              <a:defRPr kumimoji="0" sz="1200">
                <a:latin typeface="+mn-lt"/>
                <a:ea typeface="+mn-ea"/>
              </a:defRPr>
            </a:lvl1pPr>
          </a:lstStyle>
          <a:p>
            <a:pPr>
              <a:defRPr/>
            </a:pPr>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defTabSz="4175613" fontAlgn="auto">
              <a:spcBef>
                <a:spcPts val="0"/>
              </a:spcBef>
              <a:spcAft>
                <a:spcPts val="0"/>
              </a:spcAft>
              <a:defRPr kumimoji="0" sz="1200" smtClean="0">
                <a:latin typeface="+mn-lt"/>
                <a:ea typeface="+mn-ea"/>
              </a:defRPr>
            </a:lvl1pPr>
          </a:lstStyle>
          <a:p>
            <a:pPr>
              <a:defRPr/>
            </a:pPr>
            <a:fld id="{F966C189-0431-46D1-B1C7-DCEA06BABDB4}"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3" name="備忘稿版面配置區 2"/>
          <p:cNvSpPr>
            <a:spLocks noGrp="1"/>
          </p:cNvSpPr>
          <p:nvPr>
            <p:ph type="body" idx="1"/>
          </p:nvPr>
        </p:nvSpPr>
        <p:spPr/>
        <p:txBody>
          <a:bodyPr/>
          <a:lstStyle/>
          <a:p>
            <a:pPr fontAlgn="ctr">
              <a:spcBef>
                <a:spcPts val="0"/>
              </a:spcBef>
              <a:spcAft>
                <a:spcPts val="0"/>
              </a:spcAft>
              <a:defRPr/>
            </a:pPr>
            <a:endParaRPr lang="zh-TW" altLang="zh-TW" b="1" dirty="0" smtClean="0"/>
          </a:p>
          <a:p>
            <a:pPr fontAlgn="ctr">
              <a:spcBef>
                <a:spcPts val="0"/>
              </a:spcBef>
              <a:spcAft>
                <a:spcPts val="0"/>
              </a:spcAft>
              <a:defRPr/>
            </a:pPr>
            <a:endParaRPr lang="zh-TW" altLang="zh-TW" b="1" dirty="0" smtClean="0"/>
          </a:p>
          <a:p>
            <a:pPr fontAlgn="ctr">
              <a:spcBef>
                <a:spcPts val="0"/>
              </a:spcBef>
              <a:spcAft>
                <a:spcPts val="0"/>
              </a:spcAft>
              <a:defRPr/>
            </a:pPr>
            <a:r>
              <a:rPr lang="zh-TW" altLang="zh-TW" dirty="0" smtClean="0">
                <a:effectLst>
                  <a:outerShdw blurRad="50800" dist="38100" algn="tr" rotWithShape="0">
                    <a:prstClr val="black">
                      <a:alpha val="40000"/>
                    </a:prstClr>
                  </a:outerShdw>
                </a:effectLst>
              </a:rPr>
              <a:t>生產面</a:t>
            </a:r>
          </a:p>
          <a:p>
            <a:pPr fontAlgn="ctr">
              <a:spcBef>
                <a:spcPts val="0"/>
              </a:spcBef>
              <a:spcAft>
                <a:spcPts val="0"/>
              </a:spcAft>
              <a:defRPr/>
            </a:pPr>
            <a:r>
              <a:rPr lang="zh-TW" altLang="zh-TW" dirty="0" smtClean="0">
                <a:effectLst>
                  <a:outerShdw blurRad="50800" dist="38100" algn="tr" rotWithShape="0">
                    <a:prstClr val="black">
                      <a:alpha val="40000"/>
                    </a:prstClr>
                  </a:outerShdw>
                </a:effectLst>
              </a:rPr>
              <a:t>補助單位</a:t>
            </a:r>
          </a:p>
          <a:p>
            <a:pPr fontAlgn="ctr">
              <a:spcBef>
                <a:spcPts val="0"/>
              </a:spcBef>
              <a:spcAft>
                <a:spcPts val="0"/>
              </a:spcAft>
              <a:defRPr/>
            </a:pPr>
            <a:r>
              <a:rPr lang="zh-TW" altLang="zh-TW" dirty="0" smtClean="0"/>
              <a:t>肥料補助</a:t>
            </a:r>
          </a:p>
          <a:p>
            <a:pPr fontAlgn="ctr">
              <a:spcBef>
                <a:spcPts val="0"/>
              </a:spcBef>
              <a:spcAft>
                <a:spcPts val="0"/>
              </a:spcAft>
              <a:defRPr/>
            </a:pPr>
            <a:r>
              <a:rPr lang="zh-TW" altLang="zh-TW" dirty="0" smtClean="0"/>
              <a:t>農委會農糧署</a:t>
            </a:r>
          </a:p>
          <a:p>
            <a:pPr fontAlgn="ctr">
              <a:spcBef>
                <a:spcPts val="0"/>
              </a:spcBef>
              <a:spcAft>
                <a:spcPts val="0"/>
              </a:spcAft>
              <a:defRPr/>
            </a:pPr>
            <a:r>
              <a:rPr lang="zh-TW" altLang="zh-TW" dirty="0" smtClean="0"/>
              <a:t>驗證補助</a:t>
            </a:r>
            <a:r>
              <a:rPr lang="en-US" altLang="zh-TW" dirty="0" smtClean="0"/>
              <a:t>(</a:t>
            </a:r>
            <a:r>
              <a:rPr lang="zh-TW" altLang="zh-TW" dirty="0" smtClean="0"/>
              <a:t>驗證費、作物與土壤檢驗</a:t>
            </a:r>
            <a:r>
              <a:rPr lang="en-US" altLang="zh-TW" dirty="0" smtClean="0"/>
              <a:t>)</a:t>
            </a:r>
            <a:endParaRPr lang="zh-TW" altLang="zh-TW" dirty="0" smtClean="0"/>
          </a:p>
          <a:p>
            <a:pPr fontAlgn="ctr">
              <a:spcBef>
                <a:spcPts val="0"/>
              </a:spcBef>
              <a:spcAft>
                <a:spcPts val="0"/>
              </a:spcAft>
              <a:defRPr/>
            </a:pPr>
            <a:r>
              <a:rPr lang="zh-TW" altLang="zh-TW" dirty="0" smtClean="0"/>
              <a:t>農委會農糧署</a:t>
            </a:r>
          </a:p>
          <a:p>
            <a:pPr fontAlgn="ctr">
              <a:spcBef>
                <a:spcPts val="0"/>
              </a:spcBef>
              <a:spcAft>
                <a:spcPts val="0"/>
              </a:spcAft>
              <a:defRPr/>
            </a:pPr>
            <a:r>
              <a:rPr lang="zh-TW" altLang="zh-TW" dirty="0" smtClean="0"/>
              <a:t>農機具補助</a:t>
            </a:r>
          </a:p>
          <a:p>
            <a:pPr fontAlgn="ctr">
              <a:spcBef>
                <a:spcPts val="0"/>
              </a:spcBef>
              <a:spcAft>
                <a:spcPts val="0"/>
              </a:spcAft>
              <a:defRPr/>
            </a:pPr>
            <a:r>
              <a:rPr lang="zh-TW" altLang="zh-TW" dirty="0" smtClean="0"/>
              <a:t>農委會</a:t>
            </a:r>
          </a:p>
          <a:p>
            <a:pPr fontAlgn="ctr">
              <a:spcBef>
                <a:spcPts val="0"/>
              </a:spcBef>
              <a:spcAft>
                <a:spcPts val="0"/>
              </a:spcAft>
              <a:defRPr/>
            </a:pPr>
            <a:endParaRPr lang="zh-TW" altLang="zh-TW" dirty="0" smtClean="0"/>
          </a:p>
          <a:p>
            <a:pPr fontAlgn="ctr">
              <a:spcBef>
                <a:spcPts val="0"/>
              </a:spcBef>
              <a:spcAft>
                <a:spcPts val="0"/>
              </a:spcAft>
              <a:defRPr/>
            </a:pPr>
            <a:endParaRPr lang="zh-TW" altLang="zh-TW" dirty="0" smtClean="0"/>
          </a:p>
          <a:p>
            <a:pPr fontAlgn="ctr">
              <a:spcBef>
                <a:spcPts val="0"/>
              </a:spcBef>
              <a:spcAft>
                <a:spcPts val="0"/>
              </a:spcAft>
              <a:defRPr/>
            </a:pPr>
            <a:r>
              <a:rPr lang="zh-TW" altLang="zh-TW" dirty="0" smtClean="0">
                <a:effectLst>
                  <a:outerShdw blurRad="50800" dist="38100" algn="tr" rotWithShape="0">
                    <a:prstClr val="black">
                      <a:alpha val="40000"/>
                    </a:prstClr>
                  </a:outerShdw>
                </a:effectLst>
              </a:rPr>
              <a:t>組織營運面</a:t>
            </a:r>
          </a:p>
          <a:p>
            <a:pPr fontAlgn="ctr">
              <a:spcBef>
                <a:spcPts val="0"/>
              </a:spcBef>
              <a:spcAft>
                <a:spcPts val="0"/>
              </a:spcAft>
              <a:defRPr/>
            </a:pPr>
            <a:endParaRPr lang="zh-TW" altLang="zh-TW" dirty="0" smtClean="0"/>
          </a:p>
          <a:p>
            <a:pPr fontAlgn="ctr">
              <a:spcBef>
                <a:spcPts val="0"/>
              </a:spcBef>
              <a:spcAft>
                <a:spcPts val="0"/>
              </a:spcAft>
              <a:defRPr/>
            </a:pPr>
            <a:r>
              <a:rPr lang="zh-TW" altLang="zh-TW" dirty="0" smtClean="0"/>
              <a:t>多元就業方案</a:t>
            </a:r>
          </a:p>
          <a:p>
            <a:pPr fontAlgn="ctr">
              <a:spcBef>
                <a:spcPts val="0"/>
              </a:spcBef>
              <a:spcAft>
                <a:spcPts val="0"/>
              </a:spcAft>
              <a:defRPr/>
            </a:pPr>
            <a:r>
              <a:rPr lang="zh-TW" altLang="zh-TW" dirty="0" smtClean="0"/>
              <a:t>勞委會職業訓練局</a:t>
            </a:r>
          </a:p>
          <a:p>
            <a:pPr fontAlgn="ctr">
              <a:spcBef>
                <a:spcPts val="0"/>
              </a:spcBef>
              <a:spcAft>
                <a:spcPts val="0"/>
              </a:spcAft>
              <a:defRPr/>
            </a:pPr>
            <a:r>
              <a:rPr lang="zh-TW" altLang="zh-TW" dirty="0" smtClean="0"/>
              <a:t>有機村計畫</a:t>
            </a:r>
          </a:p>
          <a:p>
            <a:pPr fontAlgn="ctr">
              <a:spcBef>
                <a:spcPts val="0"/>
              </a:spcBef>
              <a:spcAft>
                <a:spcPts val="0"/>
              </a:spcAft>
              <a:defRPr/>
            </a:pPr>
            <a:r>
              <a:rPr lang="zh-TW" altLang="zh-TW" dirty="0" smtClean="0"/>
              <a:t>中國生產力中心、宜蘭縣政府、仰山文教基金會</a:t>
            </a:r>
          </a:p>
          <a:p>
            <a:pPr fontAlgn="auto">
              <a:spcBef>
                <a:spcPts val="0"/>
              </a:spcBef>
              <a:spcAft>
                <a:spcPts val="0"/>
              </a:spcAft>
              <a:defRPr/>
            </a:pPr>
            <a:endParaRPr lang="zh-TW" altLang="en-US" dirty="0" smtClean="0"/>
          </a:p>
        </p:txBody>
      </p:sp>
      <p:sp>
        <p:nvSpPr>
          <p:cNvPr id="6148"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4175125" fontAlgn="base">
              <a:spcBef>
                <a:spcPct val="0"/>
              </a:spcBef>
              <a:spcAft>
                <a:spcPct val="0"/>
              </a:spcAft>
            </a:pPr>
            <a:fld id="{BC04CD4E-DD7B-4A6C-BA96-CEBAFB516B9A}" type="slidenum">
              <a:rPr lang="zh-TW" altLang="en-US"/>
              <a:pPr defTabSz="4175125" fontAlgn="base">
                <a:spcBef>
                  <a:spcPct val="0"/>
                </a:spcBef>
                <a:spcAft>
                  <a:spcPct val="0"/>
                </a:spcAft>
              </a:pPr>
              <a:t>1</a:t>
            </a:fld>
            <a:endParaRPr lang="zh-TW"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bg>
      <p:bgRef idx="1003">
        <a:schemeClr val="bg2"/>
      </p:bgRef>
    </p:bg>
    <p:spTree>
      <p:nvGrpSpPr>
        <p:cNvPr id="1" name=""/>
        <p:cNvGrpSpPr/>
        <p:nvPr/>
      </p:nvGrpSpPr>
      <p:grpSpPr>
        <a:xfrm>
          <a:off x="0" y="0"/>
          <a:ext cx="0" cy="0"/>
          <a:chOff x="0" y="0"/>
          <a:chExt cx="0" cy="0"/>
        </a:xfrm>
      </p:grpSpPr>
      <p:sp>
        <p:nvSpPr>
          <p:cNvPr id="2" name="標題 1"/>
          <p:cNvSpPr>
            <a:spLocks noGrp="1"/>
          </p:cNvSpPr>
          <p:nvPr>
            <p:ph type="ctrTitle"/>
          </p:nvPr>
        </p:nvSpPr>
        <p:spPr>
          <a:xfrm>
            <a:off x="2270998" y="7323002"/>
            <a:ext cx="25737979" cy="9176087"/>
          </a:xfrm>
        </p:spPr>
        <p:txBody>
          <a:bodyPr anchor="b"/>
          <a:lstStyle>
            <a:lvl1pPr algn="l">
              <a:defRPr sz="21900"/>
            </a:lvl1pPr>
          </a:lstStyle>
          <a:p>
            <a:r>
              <a:rPr lang="zh-TW" altLang="en-US" smtClean="0"/>
              <a:t>按一下以編輯母片標題樣式</a:t>
            </a:r>
            <a:endParaRPr lang="en-US"/>
          </a:p>
        </p:txBody>
      </p:sp>
      <p:sp>
        <p:nvSpPr>
          <p:cNvPr id="3" name="副標題 2"/>
          <p:cNvSpPr>
            <a:spLocks noGrp="1"/>
          </p:cNvSpPr>
          <p:nvPr>
            <p:ph type="subTitle" idx="1"/>
          </p:nvPr>
        </p:nvSpPr>
        <p:spPr>
          <a:xfrm>
            <a:off x="2277343" y="16499085"/>
            <a:ext cx="22088639" cy="10939957"/>
          </a:xfrm>
        </p:spPr>
        <p:txBody>
          <a:bodyPr/>
          <a:lstStyle>
            <a:lvl1pPr marL="0" indent="0" algn="l">
              <a:buNone/>
              <a:defRPr sz="12800">
                <a:solidFill>
                  <a:schemeClr val="tx1">
                    <a:tint val="75000"/>
                  </a:schemeClr>
                </a:solidFill>
              </a:defRPr>
            </a:lvl1pPr>
            <a:lvl2pPr marL="2088215" indent="0" algn="ctr">
              <a:buNone/>
              <a:defRPr>
                <a:solidFill>
                  <a:schemeClr val="tx1">
                    <a:tint val="75000"/>
                  </a:schemeClr>
                </a:solidFill>
              </a:defRPr>
            </a:lvl2pPr>
            <a:lvl3pPr marL="4176431" indent="0" algn="ctr">
              <a:buNone/>
              <a:defRPr>
                <a:solidFill>
                  <a:schemeClr val="tx1">
                    <a:tint val="75000"/>
                  </a:schemeClr>
                </a:solidFill>
              </a:defRPr>
            </a:lvl3pPr>
            <a:lvl4pPr marL="6264646" indent="0" algn="ctr">
              <a:buNone/>
              <a:defRPr>
                <a:solidFill>
                  <a:schemeClr val="tx1">
                    <a:tint val="75000"/>
                  </a:schemeClr>
                </a:solidFill>
              </a:defRPr>
            </a:lvl4pPr>
            <a:lvl5pPr marL="8352861" indent="0" algn="ctr">
              <a:buNone/>
              <a:defRPr>
                <a:solidFill>
                  <a:schemeClr val="tx1">
                    <a:tint val="75000"/>
                  </a:schemeClr>
                </a:solidFill>
              </a:defRPr>
            </a:lvl5pPr>
            <a:lvl6pPr marL="10441076" indent="0" algn="ctr">
              <a:buNone/>
              <a:defRPr>
                <a:solidFill>
                  <a:schemeClr val="tx1">
                    <a:tint val="75000"/>
                  </a:schemeClr>
                </a:solidFill>
              </a:defRPr>
            </a:lvl6pPr>
            <a:lvl7pPr marL="12529292" indent="0" algn="ctr">
              <a:buNone/>
              <a:defRPr>
                <a:solidFill>
                  <a:schemeClr val="tx1">
                    <a:tint val="75000"/>
                  </a:schemeClr>
                </a:solidFill>
              </a:defRPr>
            </a:lvl7pPr>
            <a:lvl8pPr marL="14617507" indent="0" algn="ctr">
              <a:buNone/>
              <a:defRPr>
                <a:solidFill>
                  <a:schemeClr val="tx1">
                    <a:tint val="75000"/>
                  </a:schemeClr>
                </a:solidFill>
              </a:defRPr>
            </a:lvl8pPr>
            <a:lvl9pPr marL="16705722" indent="0" algn="ctr">
              <a:buNone/>
              <a:defRPr>
                <a:solidFill>
                  <a:schemeClr val="tx1">
                    <a:tint val="75000"/>
                  </a:schemeClr>
                </a:solidFill>
              </a:defRPr>
            </a:lvl9pPr>
          </a:lstStyle>
          <a:p>
            <a:r>
              <a:rPr lang="zh-TW" altLang="en-US" smtClean="0"/>
              <a:t>按一下以編輯母片副標題樣式</a:t>
            </a:r>
            <a:endParaRPr lang="en-US"/>
          </a:p>
        </p:txBody>
      </p:sp>
      <p:sp>
        <p:nvSpPr>
          <p:cNvPr id="4" name="日期版面配置區 3"/>
          <p:cNvSpPr>
            <a:spLocks noGrp="1"/>
          </p:cNvSpPr>
          <p:nvPr>
            <p:ph type="dt" sz="half" idx="10"/>
          </p:nvPr>
        </p:nvSpPr>
        <p:spPr/>
        <p:txBody>
          <a:bodyPr/>
          <a:lstStyle>
            <a:lvl1pPr>
              <a:defRPr/>
            </a:lvl1pPr>
          </a:lstStyle>
          <a:p>
            <a:pPr>
              <a:defRPr/>
            </a:pPr>
            <a:fld id="{FA22BBC2-C4DD-48AC-9146-ABAF31FE7665}" type="datetimeFigureOut">
              <a:rPr lang="zh-TW" altLang="en-US"/>
              <a:pPr>
                <a:defRPr/>
              </a:pPr>
              <a:t>2012/11/18</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BB03EC5E-FB90-416A-B4D6-2005E8B6C68C}" type="slidenum">
              <a:rPr lang="zh-TW" altLang="en-US"/>
              <a:pPr>
                <a:defRPr/>
              </a:pPr>
              <a:t>‹#›</a:t>
            </a:fld>
            <a:endParaRPr lang="zh-TW"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a:defRPr/>
            </a:lvl1pPr>
          </a:lstStyle>
          <a:p>
            <a:pPr>
              <a:defRPr/>
            </a:pPr>
            <a:fld id="{BFF6AA45-D2C6-422C-AE28-ACC7123B744A}" type="datetimeFigureOut">
              <a:rPr lang="zh-TW" altLang="en-US"/>
              <a:pPr>
                <a:defRPr/>
              </a:pPr>
              <a:t>2012/11/18</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BDDBED0A-6EAF-42A6-B2CC-75EDF63A1F1F}" type="slidenum">
              <a:rPr lang="zh-TW" altLang="en-US"/>
              <a:pPr>
                <a:defRPr/>
              </a:pPr>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區段標題">
    <p:bg>
      <p:bgRef idx="1003">
        <a:schemeClr val="bg2"/>
      </p:bgRef>
    </p:bg>
    <p:spTree>
      <p:nvGrpSpPr>
        <p:cNvPr id="1" name=""/>
        <p:cNvGrpSpPr/>
        <p:nvPr/>
      </p:nvGrpSpPr>
      <p:grpSpPr>
        <a:xfrm>
          <a:off x="0" y="0"/>
          <a:ext cx="0" cy="0"/>
          <a:chOff x="0" y="0"/>
          <a:chExt cx="0" cy="0"/>
        </a:xfrm>
      </p:grpSpPr>
      <p:sp>
        <p:nvSpPr>
          <p:cNvPr id="2" name="標題 1"/>
          <p:cNvSpPr>
            <a:spLocks noGrp="1"/>
          </p:cNvSpPr>
          <p:nvPr>
            <p:ph type="title"/>
          </p:nvPr>
        </p:nvSpPr>
        <p:spPr>
          <a:xfrm>
            <a:off x="2270998" y="18253121"/>
            <a:ext cx="25737979" cy="8502248"/>
          </a:xfrm>
        </p:spPr>
        <p:txBody>
          <a:bodyPr anchor="t"/>
          <a:lstStyle>
            <a:lvl1pPr algn="l">
              <a:defRPr sz="20100" b="0"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2270998" y="8918427"/>
            <a:ext cx="25737979" cy="9364361"/>
          </a:xfrm>
        </p:spPr>
        <p:txBody>
          <a:bodyPr anchor="b"/>
          <a:lstStyle>
            <a:lvl1pPr marL="0" indent="0">
              <a:buNone/>
              <a:defRPr sz="9100">
                <a:solidFill>
                  <a:schemeClr val="tx1">
                    <a:tint val="75000"/>
                  </a:schemeClr>
                </a:solidFill>
              </a:defRPr>
            </a:lvl1pPr>
            <a:lvl2pPr marL="2088215" indent="0">
              <a:buNone/>
              <a:defRPr sz="8200">
                <a:solidFill>
                  <a:schemeClr val="tx1">
                    <a:tint val="75000"/>
                  </a:schemeClr>
                </a:solidFill>
              </a:defRPr>
            </a:lvl2pPr>
            <a:lvl3pPr marL="4176431" indent="0">
              <a:buNone/>
              <a:defRPr sz="7300">
                <a:solidFill>
                  <a:schemeClr val="tx1">
                    <a:tint val="75000"/>
                  </a:schemeClr>
                </a:solidFill>
              </a:defRPr>
            </a:lvl3pPr>
            <a:lvl4pPr marL="6264646" indent="0">
              <a:buNone/>
              <a:defRPr sz="6400">
                <a:solidFill>
                  <a:schemeClr val="tx1">
                    <a:tint val="75000"/>
                  </a:schemeClr>
                </a:solidFill>
              </a:defRPr>
            </a:lvl4pPr>
            <a:lvl5pPr marL="8352861" indent="0">
              <a:buNone/>
              <a:defRPr sz="6400">
                <a:solidFill>
                  <a:schemeClr val="tx1">
                    <a:tint val="75000"/>
                  </a:schemeClr>
                </a:solidFill>
              </a:defRPr>
            </a:lvl5pPr>
            <a:lvl6pPr marL="10441076" indent="0">
              <a:buNone/>
              <a:defRPr sz="6400">
                <a:solidFill>
                  <a:schemeClr val="tx1">
                    <a:tint val="75000"/>
                  </a:schemeClr>
                </a:solidFill>
              </a:defRPr>
            </a:lvl6pPr>
            <a:lvl7pPr marL="12529292" indent="0">
              <a:buNone/>
              <a:defRPr sz="6400">
                <a:solidFill>
                  <a:schemeClr val="tx1">
                    <a:tint val="75000"/>
                  </a:schemeClr>
                </a:solidFill>
              </a:defRPr>
            </a:lvl7pPr>
            <a:lvl8pPr marL="14617507" indent="0">
              <a:buNone/>
              <a:defRPr sz="6400">
                <a:solidFill>
                  <a:schemeClr val="tx1">
                    <a:tint val="75000"/>
                  </a:schemeClr>
                </a:solidFill>
              </a:defRPr>
            </a:lvl8pPr>
            <a:lvl9pPr marL="16705722" indent="0">
              <a:buNone/>
              <a:defRPr sz="6400">
                <a:solidFill>
                  <a:schemeClr val="tx1">
                    <a:tint val="75000"/>
                  </a:schemeClr>
                </a:solidFill>
              </a:defRPr>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a:defRPr/>
            </a:lvl1pPr>
          </a:lstStyle>
          <a:p>
            <a:pPr>
              <a:defRPr/>
            </a:pPr>
            <a:fld id="{C21C9EE1-1A3A-4690-B4CA-8A9CC9F157DB}" type="datetimeFigureOut">
              <a:rPr lang="zh-TW" altLang="en-US"/>
              <a:pPr>
                <a:defRPr/>
              </a:pPr>
              <a:t>2012/11/18</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963DA570-2D14-4382-8594-F4EE43CEE7CE}" type="slidenum">
              <a:rPr lang="zh-TW" altLang="en-US"/>
              <a:pPr>
                <a:defRPr/>
              </a:pPr>
              <a:t>‹#›</a:t>
            </a:fld>
            <a:endParaRPr lang="zh-TW"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1513999" y="9988659"/>
            <a:ext cx="13373656" cy="28251648"/>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15392321" y="9988659"/>
            <a:ext cx="13373656" cy="28251648"/>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3"/>
          <p:cNvSpPr>
            <a:spLocks noGrp="1"/>
          </p:cNvSpPr>
          <p:nvPr>
            <p:ph type="dt" sz="half" idx="10"/>
          </p:nvPr>
        </p:nvSpPr>
        <p:spPr/>
        <p:txBody>
          <a:bodyPr/>
          <a:lstStyle>
            <a:lvl1pPr>
              <a:defRPr/>
            </a:lvl1pPr>
          </a:lstStyle>
          <a:p>
            <a:pPr>
              <a:defRPr/>
            </a:pPr>
            <a:fld id="{39438981-39B2-43E0-B596-D33873400F24}" type="datetimeFigureOut">
              <a:rPr lang="zh-TW" altLang="en-US"/>
              <a:pPr>
                <a:defRPr/>
              </a:pPr>
              <a:t>2012/11/18</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pPr>
              <a:defRPr/>
            </a:pPr>
            <a:fld id="{160C4376-5333-4356-AFB9-6EF3D6901D4A}" type="slidenum">
              <a:rPr lang="zh-TW" altLang="en-US"/>
              <a:pPr>
                <a:defRPr/>
              </a:pPr>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1513999" y="9582375"/>
            <a:ext cx="13378914" cy="3993477"/>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zh-TW" altLang="en-US" smtClean="0"/>
              <a:t>按一下以編輯母片文字樣式</a:t>
            </a:r>
          </a:p>
        </p:txBody>
      </p:sp>
      <p:sp>
        <p:nvSpPr>
          <p:cNvPr id="4" name="內容版面配置區 3"/>
          <p:cNvSpPr>
            <a:spLocks noGrp="1"/>
          </p:cNvSpPr>
          <p:nvPr>
            <p:ph sz="half" idx="2"/>
          </p:nvPr>
        </p:nvSpPr>
        <p:spPr>
          <a:xfrm>
            <a:off x="1513999" y="13575851"/>
            <a:ext cx="13378914" cy="24664452"/>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15381808" y="9582375"/>
            <a:ext cx="13384170" cy="3993477"/>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zh-TW" altLang="en-US" smtClean="0"/>
              <a:t>按一下以編輯母片文字樣式</a:t>
            </a:r>
          </a:p>
        </p:txBody>
      </p:sp>
      <p:sp>
        <p:nvSpPr>
          <p:cNvPr id="6" name="內容版面配置區 5"/>
          <p:cNvSpPr>
            <a:spLocks noGrp="1"/>
          </p:cNvSpPr>
          <p:nvPr>
            <p:ph sz="quarter" idx="4"/>
          </p:nvPr>
        </p:nvSpPr>
        <p:spPr>
          <a:xfrm>
            <a:off x="15381808" y="13575851"/>
            <a:ext cx="13384170" cy="24664452"/>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3"/>
          <p:cNvSpPr>
            <a:spLocks noGrp="1"/>
          </p:cNvSpPr>
          <p:nvPr>
            <p:ph type="dt" sz="half" idx="10"/>
          </p:nvPr>
        </p:nvSpPr>
        <p:spPr/>
        <p:txBody>
          <a:bodyPr/>
          <a:lstStyle>
            <a:lvl1pPr>
              <a:defRPr/>
            </a:lvl1pPr>
          </a:lstStyle>
          <a:p>
            <a:pPr>
              <a:defRPr/>
            </a:pPr>
            <a:fld id="{06154618-CF79-44F8-8AAE-DBBF56B02B14}" type="datetimeFigureOut">
              <a:rPr lang="zh-TW" altLang="en-US"/>
              <a:pPr>
                <a:defRPr/>
              </a:pPr>
              <a:t>2012/11/18</a:t>
            </a:fld>
            <a:endParaRPr lang="zh-TW" altLang="en-US"/>
          </a:p>
        </p:txBody>
      </p:sp>
      <p:sp>
        <p:nvSpPr>
          <p:cNvPr id="8" name="頁尾版面配置區 4"/>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p:cNvSpPr>
            <a:spLocks noGrp="1"/>
          </p:cNvSpPr>
          <p:nvPr>
            <p:ph type="sldNum" sz="quarter" idx="12"/>
          </p:nvPr>
        </p:nvSpPr>
        <p:spPr/>
        <p:txBody>
          <a:bodyPr/>
          <a:lstStyle>
            <a:lvl1pPr>
              <a:defRPr/>
            </a:lvl1pPr>
          </a:lstStyle>
          <a:p>
            <a:pPr>
              <a:defRPr/>
            </a:pPr>
            <a:fld id="{8B282232-3FCA-440B-83F4-1C9312145DAD}" type="slidenum">
              <a:rPr lang="zh-TW" altLang="en-US"/>
              <a:pPr>
                <a:defRPr/>
              </a:pPr>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日期版面配置區 3"/>
          <p:cNvSpPr>
            <a:spLocks noGrp="1"/>
          </p:cNvSpPr>
          <p:nvPr>
            <p:ph type="dt" sz="half" idx="10"/>
          </p:nvPr>
        </p:nvSpPr>
        <p:spPr/>
        <p:txBody>
          <a:bodyPr/>
          <a:lstStyle>
            <a:lvl1pPr>
              <a:defRPr/>
            </a:lvl1pPr>
          </a:lstStyle>
          <a:p>
            <a:pPr>
              <a:defRPr/>
            </a:pPr>
            <a:fld id="{AE6F15AB-3D2D-4DC1-A02F-325743D825F1}" type="datetimeFigureOut">
              <a:rPr lang="zh-TW" altLang="en-US"/>
              <a:pPr>
                <a:defRPr/>
              </a:pPr>
              <a:t>2012/11/18</a:t>
            </a:fld>
            <a:endParaRPr lang="zh-TW" altLang="en-US"/>
          </a:p>
        </p:txBody>
      </p:sp>
      <p:sp>
        <p:nvSpPr>
          <p:cNvPr id="4" name="頁尾版面配置區 4"/>
          <p:cNvSpPr>
            <a:spLocks noGrp="1"/>
          </p:cNvSpPr>
          <p:nvPr>
            <p:ph type="ftr" sz="quarter" idx="11"/>
          </p:nvPr>
        </p:nvSpPr>
        <p:spPr/>
        <p:txBody>
          <a:bodyPr/>
          <a:lstStyle>
            <a:lvl1pPr>
              <a:defRPr/>
            </a:lvl1pPr>
          </a:lstStyle>
          <a:p>
            <a:pPr>
              <a:defRPr/>
            </a:pPr>
            <a:endParaRPr lang="zh-TW" altLang="en-US"/>
          </a:p>
        </p:txBody>
      </p:sp>
      <p:sp>
        <p:nvSpPr>
          <p:cNvPr id="5" name="投影片編號版面配置區 5"/>
          <p:cNvSpPr>
            <a:spLocks noGrp="1"/>
          </p:cNvSpPr>
          <p:nvPr>
            <p:ph type="sldNum" sz="quarter" idx="12"/>
          </p:nvPr>
        </p:nvSpPr>
        <p:spPr/>
        <p:txBody>
          <a:bodyPr/>
          <a:lstStyle>
            <a:lvl1pPr>
              <a:defRPr/>
            </a:lvl1pPr>
          </a:lstStyle>
          <a:p>
            <a:pPr>
              <a:defRPr/>
            </a:pPr>
            <a:fld id="{82AC4461-861C-4F49-9460-512E20DEF9AB}" type="slidenum">
              <a:rPr lang="zh-TW" altLang="en-US"/>
              <a:pPr>
                <a:defRPr/>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fld id="{BC0D8BBE-869F-4760-BF38-4EFED6A8C5FA}" type="datetimeFigureOut">
              <a:rPr lang="zh-TW" altLang="en-US"/>
              <a:pPr>
                <a:defRPr/>
              </a:pPr>
              <a:t>2012/11/18</a:t>
            </a:fld>
            <a:endParaRPr lang="zh-TW" altLang="en-US"/>
          </a:p>
        </p:txBody>
      </p:sp>
      <p:sp>
        <p:nvSpPr>
          <p:cNvPr id="3" name="頁尾版面配置區 4"/>
          <p:cNvSpPr>
            <a:spLocks noGrp="1"/>
          </p:cNvSpPr>
          <p:nvPr>
            <p:ph type="ftr" sz="quarter" idx="11"/>
          </p:nvPr>
        </p:nvSpPr>
        <p:spPr/>
        <p:txBody>
          <a:bodyPr/>
          <a:lstStyle>
            <a:lvl1pPr>
              <a:defRPr/>
            </a:lvl1pPr>
          </a:lstStyle>
          <a:p>
            <a:pPr>
              <a:defRPr/>
            </a:pPr>
            <a:endParaRPr lang="zh-TW" altLang="en-US"/>
          </a:p>
        </p:txBody>
      </p:sp>
      <p:sp>
        <p:nvSpPr>
          <p:cNvPr id="4" name="投影片編號版面配置區 5"/>
          <p:cNvSpPr>
            <a:spLocks noGrp="1"/>
          </p:cNvSpPr>
          <p:nvPr>
            <p:ph type="sldNum" sz="quarter" idx="12"/>
          </p:nvPr>
        </p:nvSpPr>
        <p:spPr/>
        <p:txBody>
          <a:bodyPr/>
          <a:lstStyle>
            <a:lvl1pPr>
              <a:defRPr/>
            </a:lvl1pPr>
          </a:lstStyle>
          <a:p>
            <a:pPr>
              <a:defRPr/>
            </a:pPr>
            <a:fld id="{FA768CCC-2C2E-44F6-A8E9-0763C46F9307}" type="slidenum">
              <a:rPr lang="zh-TW" altLang="en-US"/>
              <a:pPr>
                <a:defRPr/>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524536" y="6688730"/>
            <a:ext cx="16927347" cy="31521256"/>
          </a:xfrm>
        </p:spPr>
        <p:txBody>
          <a:bodyPr/>
          <a:lstStyle>
            <a:lvl1pPr>
              <a:defRPr sz="14600"/>
            </a:lvl1pPr>
            <a:lvl2pPr>
              <a:defRPr sz="12800"/>
            </a:lvl2pPr>
            <a:lvl3pPr>
              <a:defRPr sz="11000"/>
            </a:lvl3pPr>
            <a:lvl4pPr>
              <a:defRPr sz="9100"/>
            </a:lvl4pPr>
            <a:lvl5pPr>
              <a:defRPr sz="9100"/>
            </a:lvl5pPr>
            <a:lvl6pPr>
              <a:defRPr sz="9100"/>
            </a:lvl6pPr>
            <a:lvl7pPr>
              <a:defRPr sz="9100"/>
            </a:lvl7pPr>
            <a:lvl8pPr>
              <a:defRPr sz="9100"/>
            </a:lvl8pPr>
            <a:lvl9pPr>
              <a:defRPr sz="91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18806048" y="6688731"/>
            <a:ext cx="9961903" cy="21404419"/>
          </a:xfrm>
        </p:spPr>
        <p:txBody>
          <a:bodyPr/>
          <a:lstStyle>
            <a:lvl1pPr marL="0" indent="0">
              <a:buNone/>
              <a:defRPr sz="6400"/>
            </a:lvl1pPr>
            <a:lvl2pPr marL="2088215" indent="0">
              <a:buNone/>
              <a:defRPr sz="5500"/>
            </a:lvl2pPr>
            <a:lvl3pPr marL="4176431" indent="0">
              <a:buNone/>
              <a:defRPr sz="4600"/>
            </a:lvl3pPr>
            <a:lvl4pPr marL="6264646" indent="0">
              <a:buNone/>
              <a:defRPr sz="4100"/>
            </a:lvl4pPr>
            <a:lvl5pPr marL="8352861" indent="0">
              <a:buNone/>
              <a:defRPr sz="4100"/>
            </a:lvl5pPr>
            <a:lvl6pPr marL="10441076" indent="0">
              <a:buNone/>
              <a:defRPr sz="4100"/>
            </a:lvl6pPr>
            <a:lvl7pPr marL="12529292" indent="0">
              <a:buNone/>
              <a:defRPr sz="4100"/>
            </a:lvl7pPr>
            <a:lvl8pPr marL="14617507" indent="0">
              <a:buNone/>
              <a:defRPr sz="4100"/>
            </a:lvl8pPr>
            <a:lvl9pPr marL="16705722" indent="0">
              <a:buNone/>
              <a:defRPr sz="41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2" name="標題 1"/>
          <p:cNvSpPr>
            <a:spLocks noGrp="1"/>
          </p:cNvSpPr>
          <p:nvPr>
            <p:ph type="title"/>
          </p:nvPr>
        </p:nvSpPr>
        <p:spPr>
          <a:xfrm>
            <a:off x="1514017" y="1783553"/>
            <a:ext cx="27256590" cy="4348429"/>
          </a:xfrm>
        </p:spPr>
        <p:txBody>
          <a:bodyPr/>
          <a:lstStyle>
            <a:lvl1pPr algn="ctr">
              <a:defRPr sz="16400" b="0"/>
            </a:lvl1pPr>
          </a:lstStyle>
          <a:p>
            <a:r>
              <a:rPr lang="zh-TW" altLang="en-US" smtClean="0"/>
              <a:t>按一下以編輯母片標題樣式</a:t>
            </a:r>
            <a:endParaRPr lang="en-US"/>
          </a:p>
        </p:txBody>
      </p:sp>
      <p:sp>
        <p:nvSpPr>
          <p:cNvPr id="5" name="日期版面配置區 3"/>
          <p:cNvSpPr>
            <a:spLocks noGrp="1"/>
          </p:cNvSpPr>
          <p:nvPr>
            <p:ph type="dt" sz="half" idx="10"/>
          </p:nvPr>
        </p:nvSpPr>
        <p:spPr/>
        <p:txBody>
          <a:bodyPr/>
          <a:lstStyle>
            <a:lvl1pPr>
              <a:defRPr/>
            </a:lvl1pPr>
          </a:lstStyle>
          <a:p>
            <a:pPr>
              <a:defRPr/>
            </a:pPr>
            <a:fld id="{F8705C47-5EF6-466F-B9A2-ADAF05E09E6E}" type="datetimeFigureOut">
              <a:rPr lang="zh-TW" altLang="en-US"/>
              <a:pPr>
                <a:defRPr/>
              </a:pPr>
              <a:t>2012/11/18</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pPr>
              <a:defRPr/>
            </a:pPr>
            <a:fld id="{21482824-5A75-47A0-9B9B-9C64BB782D0C}" type="slidenum">
              <a:rPr lang="zh-TW" altLang="en-US"/>
              <a:pPr>
                <a:defRPr/>
              </a:pPr>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6495058" y="4013179"/>
            <a:ext cx="2602203" cy="28539216"/>
          </a:xfrm>
        </p:spPr>
        <p:txBody>
          <a:bodyPr vert="eaVert"/>
          <a:lstStyle>
            <a:lvl1pPr algn="l">
              <a:defRPr sz="11000" b="0"/>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466718" y="3379116"/>
            <a:ext cx="21243316" cy="34078457"/>
          </a:xfrm>
          <a:prstGeom prst="roundRect">
            <a:avLst>
              <a:gd name="adj" fmla="val 4800"/>
            </a:avLst>
          </a:prstGeom>
          <a:solidFill>
            <a:schemeClr val="accent1">
              <a:tint val="20000"/>
            </a:schemeClr>
          </a:solidFill>
          <a:ln w="38100">
            <a:gradFill flip="none" rotWithShape="1">
              <a:gsLst>
                <a:gs pos="0">
                  <a:schemeClr val="accent1">
                    <a:alpha val="50000"/>
                  </a:schemeClr>
                </a:gs>
                <a:gs pos="100000">
                  <a:schemeClr val="accent1">
                    <a:tint val="20000"/>
                  </a:schemeClr>
                </a:gs>
              </a:gsLst>
              <a:lin ang="16200000" scaled="1"/>
              <a:tileRect/>
            </a:gradFill>
          </a:ln>
          <a:effectLst>
            <a:outerShdw blurRad="76200" dist="38100" dir="5400000" sx="100500" sy="100500" algn="tl" rotWithShape="0">
              <a:srgbClr val="000000">
                <a:alpha val="50000"/>
              </a:srgbClr>
            </a:outerShdw>
          </a:effectLst>
        </p:spPr>
        <p:txBody>
          <a:bodyPr rtlCol="0">
            <a:normAutofit/>
          </a:bodyPr>
          <a:lstStyle>
            <a:lvl1pPr marL="0" indent="0">
              <a:buNone/>
              <a:defRPr sz="14600"/>
            </a:lvl1pPr>
            <a:lvl2pPr marL="2088215" indent="0">
              <a:buNone/>
              <a:defRPr sz="12800"/>
            </a:lvl2pPr>
            <a:lvl3pPr marL="4176431" indent="0">
              <a:buNone/>
              <a:defRPr sz="11000"/>
            </a:lvl3pPr>
            <a:lvl4pPr marL="6264646" indent="0">
              <a:buNone/>
              <a:defRPr sz="9100"/>
            </a:lvl4pPr>
            <a:lvl5pPr marL="8352861" indent="0">
              <a:buNone/>
              <a:defRPr sz="9100"/>
            </a:lvl5pPr>
            <a:lvl6pPr marL="10441076" indent="0">
              <a:buNone/>
              <a:defRPr sz="9100"/>
            </a:lvl6pPr>
            <a:lvl7pPr marL="12529292" indent="0">
              <a:buNone/>
              <a:defRPr sz="9100"/>
            </a:lvl7pPr>
            <a:lvl8pPr marL="14617507" indent="0">
              <a:buNone/>
              <a:defRPr sz="9100"/>
            </a:lvl8pPr>
            <a:lvl9pPr marL="16705722" indent="0">
              <a:buNone/>
              <a:defRPr sz="9100"/>
            </a:lvl9pPr>
          </a:lstStyle>
          <a:p>
            <a:pPr lvl="0"/>
            <a:r>
              <a:rPr lang="zh-TW" altLang="en-US" noProof="0" smtClean="0"/>
              <a:t>按一下圖示以新增圖片</a:t>
            </a:r>
            <a:endParaRPr lang="en-US" noProof="0"/>
          </a:p>
        </p:txBody>
      </p:sp>
      <p:sp>
        <p:nvSpPr>
          <p:cNvPr id="4" name="文字版面配置區 3"/>
          <p:cNvSpPr>
            <a:spLocks noGrp="1"/>
          </p:cNvSpPr>
          <p:nvPr>
            <p:ph type="body" sz="half" idx="2"/>
          </p:nvPr>
        </p:nvSpPr>
        <p:spPr>
          <a:xfrm>
            <a:off x="23419726" y="6242804"/>
            <a:ext cx="3027892" cy="26309590"/>
          </a:xfrm>
        </p:spPr>
        <p:txBody>
          <a:bodyPr vert="eaVert" anchor="ctr"/>
          <a:lstStyle>
            <a:lvl1pPr marL="0" indent="0" algn="ctr">
              <a:buNone/>
              <a:defRPr sz="6400"/>
            </a:lvl1pPr>
            <a:lvl2pPr marL="2088215" indent="0" algn="ctr">
              <a:buNone/>
              <a:defRPr sz="5500"/>
            </a:lvl2pPr>
            <a:lvl3pPr marL="4176431" indent="0" algn="ctr">
              <a:buNone/>
              <a:defRPr sz="4600"/>
            </a:lvl3pPr>
            <a:lvl4pPr marL="6264646" indent="0" algn="ctr">
              <a:buNone/>
              <a:defRPr sz="4100"/>
            </a:lvl4pPr>
            <a:lvl5pPr marL="8352861" indent="0" algn="ctr">
              <a:buNone/>
              <a:defRPr sz="4100"/>
            </a:lvl5pPr>
            <a:lvl6pPr marL="10441076" indent="0">
              <a:buNone/>
              <a:defRPr sz="4100"/>
            </a:lvl6pPr>
            <a:lvl7pPr marL="12529292" indent="0">
              <a:buNone/>
              <a:defRPr sz="4100"/>
            </a:lvl7pPr>
            <a:lvl8pPr marL="14617507" indent="0">
              <a:buNone/>
              <a:defRPr sz="4100"/>
            </a:lvl8pPr>
            <a:lvl9pPr marL="16705722" indent="0">
              <a:buNone/>
              <a:defRPr sz="41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3"/>
          <p:cNvSpPr>
            <a:spLocks noGrp="1"/>
          </p:cNvSpPr>
          <p:nvPr>
            <p:ph type="dt" sz="half" idx="10"/>
          </p:nvPr>
        </p:nvSpPr>
        <p:spPr/>
        <p:txBody>
          <a:bodyPr/>
          <a:lstStyle>
            <a:lvl1pPr>
              <a:defRPr/>
            </a:lvl1pPr>
          </a:lstStyle>
          <a:p>
            <a:pPr>
              <a:defRPr/>
            </a:pPr>
            <a:fld id="{39CF60A7-D3EE-4019-833D-1EB6CA30373F}" type="datetimeFigureOut">
              <a:rPr lang="zh-TW" altLang="en-US"/>
              <a:pPr>
                <a:defRPr/>
              </a:pPr>
              <a:t>2012/11/18</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pPr>
              <a:defRPr/>
            </a:pPr>
            <a:fld id="{BF423D14-1305-4A7E-9F26-273B79050422}" type="slidenum">
              <a:rPr lang="zh-TW" altLang="en-US"/>
              <a:pPr>
                <a:defRPr/>
              </a:pPr>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a:defRPr/>
            </a:lvl1pPr>
          </a:lstStyle>
          <a:p>
            <a:pPr>
              <a:defRPr/>
            </a:pPr>
            <a:fld id="{8C5FB405-8DE7-4EA0-8D28-7CB182AA4A2D}" type="datetimeFigureOut">
              <a:rPr lang="zh-TW" altLang="en-US"/>
              <a:pPr>
                <a:defRPr/>
              </a:pPr>
              <a:t>2012/11/18</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CB095F55-CA86-419A-9D6D-61B7743A23FB}" type="slidenum">
              <a:rPr lang="zh-TW" altLang="en-US"/>
              <a:pPr>
                <a:defRPr/>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23656290" y="1714336"/>
            <a:ext cx="5109686" cy="36525977"/>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1513999" y="1714336"/>
            <a:ext cx="21905727" cy="36525977"/>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a:defRPr/>
            </a:lvl1pPr>
          </a:lstStyle>
          <a:p>
            <a:pPr>
              <a:defRPr/>
            </a:pPr>
            <a:fld id="{DC3D554A-FE08-46CD-BB52-5B537D68D8A5}" type="datetimeFigureOut">
              <a:rPr lang="zh-TW" altLang="en-US"/>
              <a:pPr>
                <a:defRPr/>
              </a:pPr>
              <a:t>2012/11/18</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335CFE78-ECA1-40B1-9DE5-699B19552A73}" type="slidenum">
              <a:rPr lang="zh-TW" altLang="en-US"/>
              <a:pPr>
                <a:defRPr/>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1026" name="圖片 7"/>
          <p:cNvPicPr>
            <a:picLocks noChangeAspect="1"/>
          </p:cNvPicPr>
          <p:nvPr/>
        </p:nvPicPr>
        <p:blipFill>
          <a:blip r:embed="rId13" cstate="print">
            <a:lum bright="12000" contrast="40000"/>
          </a:blip>
          <a:srcRect/>
          <a:stretch>
            <a:fillRect/>
          </a:stretch>
        </p:blipFill>
        <p:spPr bwMode="auto">
          <a:xfrm>
            <a:off x="22080538" y="30681613"/>
            <a:ext cx="8199437" cy="12126912"/>
          </a:xfrm>
          <a:prstGeom prst="rect">
            <a:avLst/>
          </a:prstGeom>
          <a:noFill/>
          <a:ln w="9525">
            <a:noFill/>
            <a:miter lim="800000"/>
            <a:headEnd/>
            <a:tailEnd/>
          </a:ln>
        </p:spPr>
      </p:pic>
      <p:sp>
        <p:nvSpPr>
          <p:cNvPr id="10" name="矩形 9"/>
          <p:cNvSpPr/>
          <p:nvPr/>
        </p:nvSpPr>
        <p:spPr>
          <a:xfrm>
            <a:off x="0" y="1"/>
            <a:ext cx="30279975" cy="445926"/>
          </a:xfrm>
          <a:prstGeom prst="rect">
            <a:avLst/>
          </a:prstGeom>
          <a:gradFill flip="none" rotWithShape="1">
            <a:gsLst>
              <a:gs pos="0">
                <a:schemeClr val="accent1">
                  <a:tint val="100000"/>
                  <a:shade val="50000"/>
                  <a:hueMod val="100000"/>
                  <a:satMod val="250000"/>
                  <a:alpha val="0"/>
                </a:schemeClr>
              </a:gs>
              <a:gs pos="75000">
                <a:schemeClr val="accent1">
                  <a:tint val="80000"/>
                  <a:shade val="100000"/>
                  <a:hueMod val="100000"/>
                  <a:satMod val="375000"/>
                  <a:alpha val="20000"/>
                </a:schemeClr>
              </a:gs>
              <a:gs pos="100000">
                <a:schemeClr val="accent1">
                  <a:tint val="50000"/>
                  <a:shade val="100000"/>
                  <a:hueMod val="100000"/>
                  <a:satMod val="500000"/>
                </a:schemeClr>
              </a:gs>
            </a:gsLst>
            <a:lin ang="18900000" scaled="1"/>
            <a:tileRect/>
          </a:gradFill>
          <a:ln w="12700" cap="rnd" cmpd="sng" algn="ctr">
            <a:noFill/>
            <a:prstDash val="solid"/>
          </a:ln>
        </p:spPr>
        <p:style>
          <a:lnRef idx="1">
            <a:schemeClr val="accent1"/>
          </a:lnRef>
          <a:fillRef idx="2">
            <a:schemeClr val="accent1"/>
          </a:fillRef>
          <a:effectRef idx="1">
            <a:schemeClr val="accent1"/>
          </a:effectRef>
          <a:fontRef idx="minor">
            <a:schemeClr val="dk1"/>
          </a:fontRef>
        </p:style>
        <p:txBody>
          <a:bodyPr lIns="417643" tIns="208822" rIns="417643" bIns="208822" anchor="ctr"/>
          <a:lstStyle/>
          <a:p>
            <a:pPr algn="ctr" defTabSz="4175613" fontAlgn="auto">
              <a:spcBef>
                <a:spcPts val="0"/>
              </a:spcBef>
              <a:spcAft>
                <a:spcPts val="0"/>
              </a:spcAft>
              <a:defRPr/>
            </a:pPr>
            <a:endParaRPr kumimoji="0" lang="zh-CN" altLang="en-US"/>
          </a:p>
        </p:txBody>
      </p:sp>
      <p:sp>
        <p:nvSpPr>
          <p:cNvPr id="11" name="矩形 10"/>
          <p:cNvSpPr/>
          <p:nvPr/>
        </p:nvSpPr>
        <p:spPr>
          <a:xfrm>
            <a:off x="0" y="255622"/>
            <a:ext cx="15139988" cy="445926"/>
          </a:xfrm>
          <a:prstGeom prst="rect">
            <a:avLst/>
          </a:prstGeom>
          <a:gradFill flip="none" rotWithShape="1">
            <a:gsLst>
              <a:gs pos="0">
                <a:schemeClr val="accent1">
                  <a:tint val="100000"/>
                  <a:shade val="50000"/>
                  <a:hueMod val="100000"/>
                  <a:satMod val="250000"/>
                  <a:alpha val="0"/>
                </a:schemeClr>
              </a:gs>
              <a:gs pos="75000">
                <a:schemeClr val="accent1">
                  <a:tint val="80000"/>
                  <a:shade val="100000"/>
                  <a:hueMod val="100000"/>
                  <a:satMod val="375000"/>
                  <a:alpha val="5000"/>
                </a:schemeClr>
              </a:gs>
              <a:gs pos="100000">
                <a:schemeClr val="accent1">
                  <a:tint val="50000"/>
                  <a:shade val="100000"/>
                  <a:hueMod val="100000"/>
                  <a:satMod val="500000"/>
                  <a:alpha val="60000"/>
                </a:schemeClr>
              </a:gs>
            </a:gsLst>
            <a:lin ang="8100000" scaled="1"/>
            <a:tileRect/>
          </a:gradFill>
          <a:ln w="12700" cap="rnd" cmpd="sng" algn="ctr">
            <a:noFill/>
            <a:prstDash val="solid"/>
          </a:ln>
          <a:effectLst>
            <a:glow>
              <a:schemeClr val="accent1">
                <a:tint val="100000"/>
                <a:shade val="100000"/>
                <a:hueMod val="100000"/>
                <a:satMod val="100000"/>
              </a:schemeClr>
            </a:glow>
            <a:softEdge rad="12700"/>
          </a:effectLst>
        </p:spPr>
        <p:style>
          <a:lnRef idx="1">
            <a:schemeClr val="accent1"/>
          </a:lnRef>
          <a:fillRef idx="2">
            <a:schemeClr val="accent1"/>
          </a:fillRef>
          <a:effectRef idx="1">
            <a:schemeClr val="accent1"/>
          </a:effectRef>
          <a:fontRef idx="minor">
            <a:schemeClr val="dk1"/>
          </a:fontRef>
        </p:style>
        <p:txBody>
          <a:bodyPr lIns="417643" tIns="208822" rIns="417643" bIns="208822" anchor="ctr"/>
          <a:lstStyle/>
          <a:p>
            <a:pPr algn="ctr" defTabSz="4175613" fontAlgn="auto">
              <a:spcBef>
                <a:spcPts val="0"/>
              </a:spcBef>
              <a:spcAft>
                <a:spcPts val="0"/>
              </a:spcAft>
              <a:defRPr/>
            </a:pPr>
            <a:endParaRPr kumimoji="0" lang="zh-CN" altLang="en-US"/>
          </a:p>
        </p:txBody>
      </p:sp>
      <p:pic>
        <p:nvPicPr>
          <p:cNvPr id="1033" name="圖片 8"/>
          <p:cNvPicPr>
            <a:picLocks noChangeAspect="1"/>
          </p:cNvPicPr>
          <p:nvPr/>
        </p:nvPicPr>
        <p:blipFill>
          <a:blip r:embed="rId14" cstate="print">
            <a:lum bright="34000" contrast="40000"/>
          </a:blip>
          <a:srcRect/>
          <a:stretch>
            <a:fillRect/>
          </a:stretch>
        </p:blipFill>
        <p:spPr bwMode="auto">
          <a:xfrm>
            <a:off x="0" y="40078025"/>
            <a:ext cx="30279975" cy="2730500"/>
          </a:xfrm>
          <a:prstGeom prst="rect">
            <a:avLst/>
          </a:prstGeom>
          <a:noFill/>
          <a:ln w="9525">
            <a:noFill/>
            <a:miter lim="800000"/>
            <a:headEnd/>
            <a:tailEnd/>
          </a:ln>
        </p:spPr>
      </p:pic>
      <p:sp>
        <p:nvSpPr>
          <p:cNvPr id="1034" name="標題版面配置區 1"/>
          <p:cNvSpPr>
            <a:spLocks noGrp="1"/>
          </p:cNvSpPr>
          <p:nvPr>
            <p:ph type="title"/>
          </p:nvPr>
        </p:nvSpPr>
        <p:spPr bwMode="auto">
          <a:xfrm>
            <a:off x="1514475" y="1714500"/>
            <a:ext cx="27251025" cy="7134225"/>
          </a:xfrm>
          <a:prstGeom prst="rect">
            <a:avLst/>
          </a:prstGeom>
          <a:noFill/>
          <a:ln w="9525">
            <a:noFill/>
            <a:miter lim="800000"/>
            <a:headEnd/>
            <a:tailEnd/>
          </a:ln>
        </p:spPr>
        <p:txBody>
          <a:bodyPr vert="horz" wrap="square" lIns="417643" tIns="208822" rIns="417643" bIns="208822" numCol="1" anchor="ctr" anchorCtr="0" compatLnSpc="1">
            <a:prstTxWarp prst="textNoShape">
              <a:avLst/>
            </a:prstTxWarp>
          </a:bodyPr>
          <a:lstStyle/>
          <a:p>
            <a:pPr lvl="0"/>
            <a:r>
              <a:rPr lang="zh-TW" altLang="en-US" smtClean="0"/>
              <a:t>按一下以編輯母片標題樣式</a:t>
            </a:r>
            <a:endParaRPr lang="en-US" smtClean="0"/>
          </a:p>
        </p:txBody>
      </p:sp>
      <p:sp>
        <p:nvSpPr>
          <p:cNvPr id="1035" name="文字版面配置區 2"/>
          <p:cNvSpPr>
            <a:spLocks noGrp="1"/>
          </p:cNvSpPr>
          <p:nvPr>
            <p:ph type="body" idx="1"/>
          </p:nvPr>
        </p:nvSpPr>
        <p:spPr bwMode="auto">
          <a:xfrm>
            <a:off x="1514475" y="9988550"/>
            <a:ext cx="27251025" cy="28251150"/>
          </a:xfrm>
          <a:prstGeom prst="rect">
            <a:avLst/>
          </a:prstGeom>
          <a:noFill/>
          <a:ln w="9525">
            <a:noFill/>
            <a:miter lim="800000"/>
            <a:headEnd/>
            <a:tailEnd/>
          </a:ln>
        </p:spPr>
        <p:txBody>
          <a:bodyPr vert="horz" wrap="square" lIns="417643" tIns="208822" rIns="417643" bIns="208822"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smtClean="0"/>
          </a:p>
        </p:txBody>
      </p:sp>
      <p:sp>
        <p:nvSpPr>
          <p:cNvPr id="4" name="日期版面配置區 3"/>
          <p:cNvSpPr>
            <a:spLocks noGrp="1"/>
          </p:cNvSpPr>
          <p:nvPr>
            <p:ph type="dt" sz="half" idx="2"/>
          </p:nvPr>
        </p:nvSpPr>
        <p:spPr>
          <a:xfrm>
            <a:off x="1514475" y="39676388"/>
            <a:ext cx="7064375" cy="2279650"/>
          </a:xfrm>
          <a:prstGeom prst="rect">
            <a:avLst/>
          </a:prstGeom>
        </p:spPr>
        <p:txBody>
          <a:bodyPr vert="horz" lIns="417643" tIns="208822" rIns="417643" bIns="208822" rtlCol="0" anchor="ctr"/>
          <a:lstStyle>
            <a:lvl1pPr algn="l" defTabSz="4175613" eaLnBrk="1" fontAlgn="auto" latinLnBrk="0" hangingPunct="1">
              <a:spcBef>
                <a:spcPts val="0"/>
              </a:spcBef>
              <a:spcAft>
                <a:spcPts val="0"/>
              </a:spcAft>
              <a:defRPr kumimoji="0" sz="5500" smtClean="0">
                <a:solidFill>
                  <a:schemeClr val="tx1">
                    <a:tint val="75000"/>
                  </a:schemeClr>
                </a:solidFill>
                <a:latin typeface="+mn-lt"/>
                <a:ea typeface="+mn-ea"/>
              </a:defRPr>
            </a:lvl1pPr>
          </a:lstStyle>
          <a:p>
            <a:pPr>
              <a:defRPr/>
            </a:pPr>
            <a:fld id="{26B60354-9CFA-4341-BA24-2199AF830364}" type="datetimeFigureOut">
              <a:rPr lang="zh-TW" altLang="en-US"/>
              <a:pPr>
                <a:defRPr/>
              </a:pPr>
              <a:t>2012/11/18</a:t>
            </a:fld>
            <a:endParaRPr lang="zh-TW" altLang="en-US"/>
          </a:p>
        </p:txBody>
      </p:sp>
      <p:sp>
        <p:nvSpPr>
          <p:cNvPr id="5" name="頁尾版面配置區 4"/>
          <p:cNvSpPr>
            <a:spLocks noGrp="1"/>
          </p:cNvSpPr>
          <p:nvPr>
            <p:ph type="ftr" sz="quarter" idx="3"/>
          </p:nvPr>
        </p:nvSpPr>
        <p:spPr>
          <a:xfrm>
            <a:off x="10345738" y="39676388"/>
            <a:ext cx="9588500" cy="2279650"/>
          </a:xfrm>
          <a:prstGeom prst="rect">
            <a:avLst/>
          </a:prstGeom>
        </p:spPr>
        <p:txBody>
          <a:bodyPr vert="horz" lIns="417643" tIns="208822" rIns="417643" bIns="208822" rtlCol="0" anchor="ctr"/>
          <a:lstStyle>
            <a:lvl1pPr algn="ctr" defTabSz="4175613" eaLnBrk="1" fontAlgn="auto" latinLnBrk="0" hangingPunct="1">
              <a:spcBef>
                <a:spcPts val="0"/>
              </a:spcBef>
              <a:spcAft>
                <a:spcPts val="0"/>
              </a:spcAft>
              <a:defRPr kumimoji="0" sz="5500">
                <a:solidFill>
                  <a:schemeClr val="tx1">
                    <a:tint val="75000"/>
                  </a:schemeClr>
                </a:solidFill>
                <a:latin typeface="+mn-lt"/>
                <a:ea typeface="+mn-ea"/>
              </a:defRPr>
            </a:lvl1pPr>
          </a:lstStyle>
          <a:p>
            <a:pPr>
              <a:defRPr/>
            </a:pPr>
            <a:endParaRPr lang="zh-TW" altLang="en-US"/>
          </a:p>
        </p:txBody>
      </p:sp>
      <p:sp>
        <p:nvSpPr>
          <p:cNvPr id="6" name="投影片編號版面配置區 5"/>
          <p:cNvSpPr>
            <a:spLocks noGrp="1"/>
          </p:cNvSpPr>
          <p:nvPr>
            <p:ph type="sldNum" sz="quarter" idx="4"/>
          </p:nvPr>
        </p:nvSpPr>
        <p:spPr>
          <a:xfrm>
            <a:off x="21701125" y="39676388"/>
            <a:ext cx="7064375" cy="2279650"/>
          </a:xfrm>
          <a:prstGeom prst="rect">
            <a:avLst/>
          </a:prstGeom>
        </p:spPr>
        <p:txBody>
          <a:bodyPr vert="horz" lIns="417643" tIns="208822" rIns="417643" bIns="208822" rtlCol="0" anchor="ctr"/>
          <a:lstStyle>
            <a:lvl1pPr algn="r" defTabSz="4175613" eaLnBrk="1" fontAlgn="auto" latinLnBrk="0" hangingPunct="1">
              <a:spcBef>
                <a:spcPts val="0"/>
              </a:spcBef>
              <a:spcAft>
                <a:spcPts val="0"/>
              </a:spcAft>
              <a:defRPr kumimoji="0" sz="5500" smtClean="0">
                <a:solidFill>
                  <a:schemeClr val="tx1">
                    <a:tint val="75000"/>
                  </a:schemeClr>
                </a:solidFill>
                <a:latin typeface="+mn-lt"/>
                <a:ea typeface="+mn-ea"/>
              </a:defRPr>
            </a:lvl1pPr>
          </a:lstStyle>
          <a:p>
            <a:pPr>
              <a:defRPr/>
            </a:pPr>
            <a:fld id="{3FD4E987-3837-4B34-9734-F048E73D553E}"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3755" r:id="rId1"/>
    <p:sldLayoutId id="2147483746" r:id="rId2"/>
    <p:sldLayoutId id="214748375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p:txStyles>
    <p:titleStyle>
      <a:lvl1pPr algn="ctr" rtl="0" fontAlgn="base">
        <a:spcBef>
          <a:spcPct val="0"/>
        </a:spcBef>
        <a:spcAft>
          <a:spcPct val="0"/>
        </a:spcAft>
        <a:defRPr sz="20100" kern="1200">
          <a:solidFill>
            <a:schemeClr val="tx2"/>
          </a:solidFill>
          <a:latin typeface="+mj-lt"/>
          <a:ea typeface="+mj-ea"/>
          <a:cs typeface="+mj-cs"/>
        </a:defRPr>
      </a:lvl1pPr>
      <a:lvl2pPr algn="ctr" rtl="0" fontAlgn="base">
        <a:spcBef>
          <a:spcPct val="0"/>
        </a:spcBef>
        <a:spcAft>
          <a:spcPct val="0"/>
        </a:spcAft>
        <a:defRPr sz="20100">
          <a:solidFill>
            <a:schemeClr val="tx2"/>
          </a:solidFill>
          <a:latin typeface="Maiandra GD" pitchFamily="34" charset="0"/>
          <a:ea typeface="微軟正黑體" pitchFamily="34" charset="-120"/>
        </a:defRPr>
      </a:lvl2pPr>
      <a:lvl3pPr algn="ctr" rtl="0" fontAlgn="base">
        <a:spcBef>
          <a:spcPct val="0"/>
        </a:spcBef>
        <a:spcAft>
          <a:spcPct val="0"/>
        </a:spcAft>
        <a:defRPr sz="20100">
          <a:solidFill>
            <a:schemeClr val="tx2"/>
          </a:solidFill>
          <a:latin typeface="Maiandra GD" pitchFamily="34" charset="0"/>
          <a:ea typeface="微軟正黑體" pitchFamily="34" charset="-120"/>
        </a:defRPr>
      </a:lvl3pPr>
      <a:lvl4pPr algn="ctr" rtl="0" fontAlgn="base">
        <a:spcBef>
          <a:spcPct val="0"/>
        </a:spcBef>
        <a:spcAft>
          <a:spcPct val="0"/>
        </a:spcAft>
        <a:defRPr sz="20100">
          <a:solidFill>
            <a:schemeClr val="tx2"/>
          </a:solidFill>
          <a:latin typeface="Maiandra GD" pitchFamily="34" charset="0"/>
          <a:ea typeface="微軟正黑體" pitchFamily="34" charset="-120"/>
        </a:defRPr>
      </a:lvl4pPr>
      <a:lvl5pPr algn="ctr" rtl="0" fontAlgn="base">
        <a:spcBef>
          <a:spcPct val="0"/>
        </a:spcBef>
        <a:spcAft>
          <a:spcPct val="0"/>
        </a:spcAft>
        <a:defRPr sz="20100">
          <a:solidFill>
            <a:schemeClr val="tx2"/>
          </a:solidFill>
          <a:latin typeface="Maiandra GD" pitchFamily="34" charset="0"/>
          <a:ea typeface="微軟正黑體" pitchFamily="34" charset="-120"/>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1565275" indent="-1565275" algn="l" rtl="0" fontAlgn="base">
        <a:spcBef>
          <a:spcPct val="20000"/>
        </a:spcBef>
        <a:spcAft>
          <a:spcPct val="0"/>
        </a:spcAft>
        <a:buClr>
          <a:schemeClr val="accent1"/>
        </a:buClr>
        <a:buSzPct val="50000"/>
        <a:buFont typeface="Wingdings 2" pitchFamily="18" charset="2"/>
        <a:buChar char=""/>
        <a:defRPr sz="14600" kern="1200">
          <a:solidFill>
            <a:schemeClr val="tx1"/>
          </a:solidFill>
          <a:latin typeface="+mn-lt"/>
          <a:ea typeface="+mn-ea"/>
          <a:cs typeface="+mn-cs"/>
        </a:defRPr>
      </a:lvl1pPr>
      <a:lvl2pPr marL="3392488" indent="-1304925" algn="l" rtl="0" fontAlgn="base">
        <a:spcBef>
          <a:spcPct val="20000"/>
        </a:spcBef>
        <a:spcAft>
          <a:spcPct val="0"/>
        </a:spcAft>
        <a:buClr>
          <a:schemeClr val="accent2"/>
        </a:buClr>
        <a:buSzPct val="50000"/>
        <a:buFont typeface="Wingdings 2" pitchFamily="18" charset="2"/>
        <a:buChar char="³"/>
        <a:defRPr sz="12800" kern="1200">
          <a:solidFill>
            <a:schemeClr val="tx1"/>
          </a:solidFill>
          <a:latin typeface="+mn-lt"/>
          <a:ea typeface="+mn-ea"/>
          <a:cs typeface="+mn-cs"/>
        </a:defRPr>
      </a:lvl2pPr>
      <a:lvl3pPr marL="5219700" indent="-1042988" algn="l" rtl="0" fontAlgn="base">
        <a:spcBef>
          <a:spcPct val="20000"/>
        </a:spcBef>
        <a:spcAft>
          <a:spcPct val="0"/>
        </a:spcAft>
        <a:buClr>
          <a:srgbClr val="FEB80A"/>
        </a:buClr>
        <a:buSzPct val="60000"/>
        <a:buFont typeface="Wingdings 2" pitchFamily="18" charset="2"/>
        <a:buChar char="®"/>
        <a:defRPr sz="11000" kern="1200">
          <a:solidFill>
            <a:schemeClr val="tx1"/>
          </a:solidFill>
          <a:latin typeface="+mn-lt"/>
          <a:ea typeface="+mn-ea"/>
          <a:cs typeface="+mn-cs"/>
        </a:defRPr>
      </a:lvl3pPr>
      <a:lvl4pPr marL="7307263" indent="-1042988" algn="l" rtl="0" fontAlgn="base">
        <a:spcBef>
          <a:spcPct val="20000"/>
        </a:spcBef>
        <a:spcAft>
          <a:spcPct val="0"/>
        </a:spcAft>
        <a:buClr>
          <a:srgbClr val="738AC8"/>
        </a:buClr>
        <a:buSzPct val="45000"/>
        <a:buFont typeface="Wingdings 2" pitchFamily="18" charset="2"/>
        <a:buChar char="¯"/>
        <a:defRPr sz="9100" kern="1200">
          <a:solidFill>
            <a:schemeClr val="tx1"/>
          </a:solidFill>
          <a:latin typeface="+mn-lt"/>
          <a:ea typeface="+mn-ea"/>
          <a:cs typeface="+mn-cs"/>
        </a:defRPr>
      </a:lvl4pPr>
      <a:lvl5pPr marL="9396413" indent="-1042988" algn="l" rtl="0" fontAlgn="base">
        <a:spcBef>
          <a:spcPct val="20000"/>
        </a:spcBef>
        <a:spcAft>
          <a:spcPct val="0"/>
        </a:spcAft>
        <a:buClr>
          <a:srgbClr val="1AB39F"/>
        </a:buClr>
        <a:buFont typeface="Wingdings 2" pitchFamily="18" charset="2"/>
        <a:buChar char=""/>
        <a:defRPr sz="9100" kern="1200">
          <a:solidFill>
            <a:schemeClr val="tx1"/>
          </a:solidFill>
          <a:latin typeface="+mn-lt"/>
          <a:ea typeface="+mn-ea"/>
          <a:cs typeface="+mn-cs"/>
        </a:defRPr>
      </a:lvl5pPr>
      <a:lvl6pPr marL="11485184" indent="-1044108" algn="l" rtl="0" eaLnBrk="1" latinLnBrk="0" hangingPunct="1">
        <a:spcBef>
          <a:spcPct val="20000"/>
        </a:spcBef>
        <a:buFont typeface="Arial"/>
        <a:buChar char="•"/>
        <a:defRPr kumimoji="0" sz="9100" kern="1200">
          <a:solidFill>
            <a:schemeClr val="tx1"/>
          </a:solidFill>
          <a:latin typeface="+mn-lt"/>
          <a:ea typeface="+mn-ea"/>
          <a:cs typeface="+mn-cs"/>
        </a:defRPr>
      </a:lvl6pPr>
      <a:lvl7pPr marL="13573399" indent="-1044108" algn="l" rtl="0" eaLnBrk="1" latinLnBrk="0" hangingPunct="1">
        <a:spcBef>
          <a:spcPct val="20000"/>
        </a:spcBef>
        <a:buFont typeface="Arial"/>
        <a:buChar char="•"/>
        <a:defRPr kumimoji="0" sz="9100" kern="1200">
          <a:solidFill>
            <a:schemeClr val="tx1"/>
          </a:solidFill>
          <a:latin typeface="+mn-lt"/>
          <a:ea typeface="+mn-ea"/>
          <a:cs typeface="+mn-cs"/>
        </a:defRPr>
      </a:lvl7pPr>
      <a:lvl8pPr marL="15661615" indent="-1044108" algn="l" rtl="0" eaLnBrk="1" latinLnBrk="0" hangingPunct="1">
        <a:spcBef>
          <a:spcPct val="20000"/>
        </a:spcBef>
        <a:buFont typeface="Arial"/>
        <a:buChar char="•"/>
        <a:defRPr kumimoji="0" sz="9100" kern="1200">
          <a:solidFill>
            <a:schemeClr val="tx1"/>
          </a:solidFill>
          <a:latin typeface="+mn-lt"/>
          <a:ea typeface="+mn-ea"/>
          <a:cs typeface="+mn-cs"/>
        </a:defRPr>
      </a:lvl8pPr>
      <a:lvl9pPr marL="17749830" indent="-1044108" algn="l" rtl="0" eaLnBrk="1" latinLnBrk="0" hangingPunct="1">
        <a:spcBef>
          <a:spcPct val="20000"/>
        </a:spcBef>
        <a:buFont typeface="Arial"/>
        <a:buChar char="•"/>
        <a:defRPr kumimoji="0" sz="91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2088215" algn="l" rtl="0" eaLnBrk="1" latinLnBrk="0" hangingPunct="1">
        <a:defRPr kumimoji="0" kern="1200">
          <a:solidFill>
            <a:schemeClr val="tx1"/>
          </a:solidFill>
          <a:latin typeface="+mn-lt"/>
          <a:ea typeface="+mn-ea"/>
          <a:cs typeface="+mn-cs"/>
        </a:defRPr>
      </a:lvl2pPr>
      <a:lvl3pPr marL="4176431" algn="l" rtl="0" eaLnBrk="1" latinLnBrk="0" hangingPunct="1">
        <a:defRPr kumimoji="0" kern="1200">
          <a:solidFill>
            <a:schemeClr val="tx1"/>
          </a:solidFill>
          <a:latin typeface="+mn-lt"/>
          <a:ea typeface="+mn-ea"/>
          <a:cs typeface="+mn-cs"/>
        </a:defRPr>
      </a:lvl3pPr>
      <a:lvl4pPr marL="6264646" algn="l" rtl="0" eaLnBrk="1" latinLnBrk="0" hangingPunct="1">
        <a:defRPr kumimoji="0" kern="1200">
          <a:solidFill>
            <a:schemeClr val="tx1"/>
          </a:solidFill>
          <a:latin typeface="+mn-lt"/>
          <a:ea typeface="+mn-ea"/>
          <a:cs typeface="+mn-cs"/>
        </a:defRPr>
      </a:lvl4pPr>
      <a:lvl5pPr marL="8352861" algn="l" rtl="0" eaLnBrk="1" latinLnBrk="0" hangingPunct="1">
        <a:defRPr kumimoji="0" kern="1200">
          <a:solidFill>
            <a:schemeClr val="tx1"/>
          </a:solidFill>
          <a:latin typeface="+mn-lt"/>
          <a:ea typeface="+mn-ea"/>
          <a:cs typeface="+mn-cs"/>
        </a:defRPr>
      </a:lvl5pPr>
      <a:lvl6pPr marL="10441076" algn="l" rtl="0" eaLnBrk="1" latinLnBrk="0" hangingPunct="1">
        <a:defRPr kumimoji="0" kern="1200">
          <a:solidFill>
            <a:schemeClr val="tx1"/>
          </a:solidFill>
          <a:latin typeface="+mn-lt"/>
          <a:ea typeface="+mn-ea"/>
          <a:cs typeface="+mn-cs"/>
        </a:defRPr>
      </a:lvl6pPr>
      <a:lvl7pPr marL="12529292" algn="l" rtl="0" eaLnBrk="1" latinLnBrk="0" hangingPunct="1">
        <a:defRPr kumimoji="0" kern="1200">
          <a:solidFill>
            <a:schemeClr val="tx1"/>
          </a:solidFill>
          <a:latin typeface="+mn-lt"/>
          <a:ea typeface="+mn-ea"/>
          <a:cs typeface="+mn-cs"/>
        </a:defRPr>
      </a:lvl7pPr>
      <a:lvl8pPr marL="14617507" algn="l" rtl="0" eaLnBrk="1" latinLnBrk="0" hangingPunct="1">
        <a:defRPr kumimoji="0" kern="1200">
          <a:solidFill>
            <a:schemeClr val="tx1"/>
          </a:solidFill>
          <a:latin typeface="+mn-lt"/>
          <a:ea typeface="+mn-ea"/>
          <a:cs typeface="+mn-cs"/>
        </a:defRPr>
      </a:lvl8pPr>
      <a:lvl9pPr marL="16705722"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F0EBD5"/>
            </a:gs>
            <a:gs pos="64999">
              <a:srgbClr val="F0EBD5"/>
            </a:gs>
            <a:gs pos="100000">
              <a:srgbClr val="D1C39F"/>
            </a:gs>
          </a:gsLst>
          <a:lin ang="2700000" scaled="1"/>
        </a:gradFill>
        <a:effectLst/>
      </p:bgPr>
    </p:bg>
    <p:spTree>
      <p:nvGrpSpPr>
        <p:cNvPr id="1" name=""/>
        <p:cNvGrpSpPr/>
        <p:nvPr/>
      </p:nvGrpSpPr>
      <p:grpSpPr>
        <a:xfrm>
          <a:off x="0" y="0"/>
          <a:ext cx="0" cy="0"/>
          <a:chOff x="0" y="0"/>
          <a:chExt cx="0" cy="0"/>
        </a:xfrm>
      </p:grpSpPr>
      <p:pic>
        <p:nvPicPr>
          <p:cNvPr id="11" name="圖片 10" descr="IMG_5112.JPG"/>
          <p:cNvPicPr>
            <a:picLocks noChangeAspect="1"/>
          </p:cNvPicPr>
          <p:nvPr/>
        </p:nvPicPr>
        <p:blipFill>
          <a:blip r:embed="rId3" cstate="print">
            <a:lum bright="60000" contrast="-40000"/>
          </a:blip>
          <a:srcRect t="9745"/>
          <a:stretch>
            <a:fillRect/>
          </a:stretch>
        </p:blipFill>
        <p:spPr>
          <a:xfrm>
            <a:off x="522363" y="20036110"/>
            <a:ext cx="16273808" cy="22528767"/>
          </a:xfrm>
          <a:prstGeom prst="rect">
            <a:avLst/>
          </a:prstGeom>
          <a:gradFill flip="none" rotWithShape="1">
            <a:gsLst>
              <a:gs pos="68000">
                <a:schemeClr val="accent1">
                  <a:tint val="66000"/>
                  <a:satMod val="160000"/>
                  <a:alpha val="70000"/>
                </a:schemeClr>
              </a:gs>
              <a:gs pos="68000">
                <a:schemeClr val="accent1">
                  <a:tint val="66000"/>
                  <a:satMod val="160000"/>
                  <a:alpha val="78000"/>
                </a:schemeClr>
              </a:gs>
              <a:gs pos="50000">
                <a:schemeClr val="accent1">
                  <a:tint val="44500"/>
                  <a:satMod val="160000"/>
                </a:schemeClr>
              </a:gs>
              <a:gs pos="100000">
                <a:schemeClr val="accent1">
                  <a:tint val="23500"/>
                  <a:satMod val="160000"/>
                </a:schemeClr>
              </a:gs>
            </a:gsLst>
            <a:lin ang="16200000" scaled="1"/>
            <a:tileRect/>
          </a:gradFill>
          <a:ln>
            <a:gradFill flip="none" rotWithShape="1">
              <a:gsLst>
                <a:gs pos="7700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effectLst>
            <a:softEdge rad="112500"/>
          </a:effectLst>
        </p:spPr>
      </p:pic>
      <p:sp>
        <p:nvSpPr>
          <p:cNvPr id="7" name="標題 6"/>
          <p:cNvSpPr>
            <a:spLocks noGrp="1"/>
          </p:cNvSpPr>
          <p:nvPr>
            <p:ph type="title"/>
          </p:nvPr>
        </p:nvSpPr>
        <p:spPr>
          <a:xfrm>
            <a:off x="1530350" y="809625"/>
            <a:ext cx="27252613" cy="6775450"/>
          </a:xfrm>
        </p:spPr>
        <p:txBody>
          <a:bodyPr rtlCol="0">
            <a:normAutofit/>
          </a:bodyPr>
          <a:lstStyle/>
          <a:p>
            <a:pPr fontAlgn="auto">
              <a:spcAft>
                <a:spcPts val="0"/>
              </a:spcAft>
              <a:defRPr/>
            </a:pPr>
            <a:r>
              <a:rPr lang="zh-TW" altLang="en-US" sz="10000" b="1" dirty="0" smtClean="0">
                <a:solidFill>
                  <a:schemeClr val="tx1"/>
                </a:solidFill>
                <a:effectLst>
                  <a:outerShdw blurRad="38100" dist="38100" dir="2700000" algn="tl">
                    <a:srgbClr val="000000">
                      <a:alpha val="43137"/>
                    </a:srgbClr>
                  </a:outerShdw>
                </a:effectLst>
              </a:rPr>
              <a:t>國家、市場與農民參與─ 以宜蘭縣行健有機農產生產合作社為例</a:t>
            </a:r>
            <a:r>
              <a:rPr lang="en-US" altLang="zh-TW" sz="10000" b="1" dirty="0" smtClean="0">
                <a:effectLst>
                  <a:outerShdw blurRad="38100" dist="38100" dir="2700000" algn="tl">
                    <a:srgbClr val="000000">
                      <a:alpha val="43137"/>
                    </a:srgbClr>
                  </a:outerShdw>
                </a:effectLst>
              </a:rPr>
              <a:t/>
            </a:r>
            <a:br>
              <a:rPr lang="en-US" altLang="zh-TW" sz="10000" b="1" dirty="0" smtClean="0">
                <a:effectLst>
                  <a:outerShdw blurRad="38100" dist="38100" dir="2700000" algn="tl">
                    <a:srgbClr val="000000">
                      <a:alpha val="43137"/>
                    </a:srgbClr>
                  </a:outerShdw>
                </a:effectLst>
              </a:rPr>
            </a:br>
            <a:r>
              <a:rPr lang="zh-TW" altLang="en-US" sz="9600" dirty="0" smtClean="0">
                <a:effectLst>
                  <a:outerShdw blurRad="38100" dist="38100" dir="2700000" algn="tl">
                    <a:srgbClr val="000000">
                      <a:alpha val="43137"/>
                    </a:srgbClr>
                  </a:outerShdw>
                </a:effectLst>
                <a:ea typeface="標楷體" pitchFamily="65" charset="-120"/>
              </a:rPr>
              <a:t>國立臺灣大學政治學研究所碩士班  徐靖旻</a:t>
            </a:r>
            <a:endParaRPr lang="zh-TW" altLang="en-US" sz="10000" dirty="0">
              <a:effectLst>
                <a:outerShdw blurRad="38100" dist="38100" dir="2700000" algn="tl">
                  <a:srgbClr val="000000">
                    <a:alpha val="43137"/>
                  </a:srgbClr>
                </a:outerShdw>
              </a:effectLst>
              <a:ea typeface="標楷體" pitchFamily="65" charset="-120"/>
            </a:endParaRPr>
          </a:p>
        </p:txBody>
      </p:sp>
      <p:sp>
        <p:nvSpPr>
          <p:cNvPr id="22" name="內容版面配置區 21"/>
          <p:cNvSpPr>
            <a:spLocks noGrp="1"/>
          </p:cNvSpPr>
          <p:nvPr>
            <p:ph idx="1"/>
          </p:nvPr>
        </p:nvSpPr>
        <p:spPr>
          <a:xfrm>
            <a:off x="882650" y="7073900"/>
            <a:ext cx="28587700" cy="34204275"/>
          </a:xfrm>
          <a:ln>
            <a:solidFill>
              <a:schemeClr val="accent4">
                <a:lumMod val="40000"/>
                <a:lumOff val="60000"/>
              </a:schemeClr>
            </a:solidFill>
          </a:ln>
        </p:spPr>
        <p:txBody>
          <a:bodyPr rtlCol="0">
            <a:normAutofit fontScale="92500" lnSpcReduction="10000"/>
          </a:bodyPr>
          <a:lstStyle/>
          <a:p>
            <a:pPr marL="1566161" indent="-1566161" fontAlgn="auto">
              <a:lnSpc>
                <a:spcPct val="110000"/>
              </a:lnSpc>
              <a:spcBef>
                <a:spcPts val="1344"/>
              </a:spcBef>
              <a:spcAft>
                <a:spcPts val="0"/>
              </a:spcAft>
              <a:buClr>
                <a:srgbClr val="E55D27"/>
              </a:buClr>
              <a:buFont typeface="Wingdings 2"/>
              <a:buChar char=""/>
              <a:defRPr/>
            </a:pPr>
            <a:r>
              <a:rPr lang="zh-TW" altLang="en-US" sz="7200" b="1" dirty="0" smtClean="0"/>
              <a:t>問題意識：</a:t>
            </a:r>
            <a:r>
              <a:rPr lang="zh-TW" altLang="en-US" sz="6200" dirty="0" smtClean="0"/>
              <a:t>為了因應加入</a:t>
            </a:r>
            <a:r>
              <a:rPr lang="en-US" altLang="zh-TW" sz="6200" dirty="0" smtClean="0"/>
              <a:t>WTO</a:t>
            </a:r>
            <a:r>
              <a:rPr lang="zh-TW" altLang="en-US" sz="6200" dirty="0" smtClean="0"/>
              <a:t>後產生的貿易衝擊，政府積極推動農糧朝向精緻化發展，有機耕作於是成為其中一項選擇。本研究希望從農民組織的角度出發，分析成員在轉型有機耕種時，組織的運作以及成員之間的合作能解決有機生產與銷售上的哪些困境。本研究以「宜蘭縣保證責任行健有機農產生產合作社」作為研究案例，分析合作社在政策與市場背景下的運作歷程，還有當中的農民參與。</a:t>
            </a:r>
            <a:endParaRPr lang="en-US" altLang="zh-TW" sz="6200" dirty="0" smtClean="0"/>
          </a:p>
          <a:p>
            <a:pPr marL="1566161" indent="-1566161" fontAlgn="auto">
              <a:spcAft>
                <a:spcPts val="0"/>
              </a:spcAft>
              <a:buClr>
                <a:srgbClr val="E55D27"/>
              </a:buClr>
              <a:buFont typeface="Wingdings 2"/>
              <a:buChar char=""/>
              <a:defRPr/>
            </a:pPr>
            <a:r>
              <a:rPr lang="zh-TW" altLang="en-US" sz="7200" b="1" dirty="0" smtClean="0"/>
              <a:t>研究方法：</a:t>
            </a:r>
            <a:r>
              <a:rPr lang="zh-TW" altLang="en-US" sz="6200" dirty="0" smtClean="0"/>
              <a:t>參與式觀察、訪談</a:t>
            </a:r>
            <a:endParaRPr lang="en-US" altLang="zh-TW" sz="6200" dirty="0" smtClean="0"/>
          </a:p>
          <a:p>
            <a:pPr marL="1566161" indent="-1566161" fontAlgn="auto">
              <a:lnSpc>
                <a:spcPct val="110000"/>
              </a:lnSpc>
              <a:spcAft>
                <a:spcPts val="0"/>
              </a:spcAft>
              <a:buClr>
                <a:srgbClr val="E55D27"/>
              </a:buClr>
              <a:buFont typeface="Wingdings 2"/>
              <a:buChar char=""/>
              <a:defRPr/>
            </a:pPr>
            <a:r>
              <a:rPr lang="zh-TW" altLang="en-US" sz="7200" b="1" dirty="0" smtClean="0"/>
              <a:t>行健合作社基本資料：</a:t>
            </a:r>
            <a:r>
              <a:rPr lang="en-US" altLang="zh-TW" sz="6200" dirty="0" smtClean="0">
                <a:latin typeface="Times New Roman" pitchFamily="18" charset="0"/>
                <a:cs typeface="Times New Roman" pitchFamily="18" charset="0"/>
              </a:rPr>
              <a:t>98</a:t>
            </a:r>
            <a:r>
              <a:rPr lang="zh-TW" altLang="en-US" sz="6200" dirty="0" smtClean="0">
                <a:latin typeface="Times New Roman" pitchFamily="18" charset="0"/>
                <a:cs typeface="Times New Roman" pitchFamily="18" charset="0"/>
              </a:rPr>
              <a:t>年底開始籌備，</a:t>
            </a:r>
            <a:r>
              <a:rPr lang="en-US" altLang="zh-TW" sz="6200" dirty="0" smtClean="0">
                <a:latin typeface="Times New Roman" pitchFamily="18" charset="0"/>
                <a:cs typeface="Times New Roman" pitchFamily="18" charset="0"/>
              </a:rPr>
              <a:t>99</a:t>
            </a:r>
            <a:r>
              <a:rPr lang="zh-TW" altLang="en-US" sz="6200" dirty="0" smtClean="0">
                <a:latin typeface="Times New Roman" pitchFamily="18" charset="0"/>
                <a:cs typeface="Times New Roman" pitchFamily="18" charset="0"/>
              </a:rPr>
              <a:t>年七月成立。</a:t>
            </a:r>
            <a:r>
              <a:rPr lang="en-US" altLang="zh-TW" sz="6200" dirty="0" smtClean="0">
                <a:latin typeface="Times New Roman" pitchFamily="18" charset="0"/>
                <a:cs typeface="Times New Roman" pitchFamily="18" charset="0"/>
              </a:rPr>
              <a:t>99</a:t>
            </a:r>
            <a:r>
              <a:rPr lang="zh-TW" altLang="en-US" sz="6200" dirty="0" smtClean="0">
                <a:latin typeface="Times New Roman" pitchFamily="18" charset="0"/>
                <a:cs typeface="Times New Roman" pitchFamily="18" charset="0"/>
              </a:rPr>
              <a:t>年成為有機村的執行單位。</a:t>
            </a:r>
            <a:endParaRPr lang="en-US" altLang="zh-TW" sz="6200" dirty="0" smtClean="0">
              <a:latin typeface="Times New Roman" pitchFamily="18" charset="0"/>
              <a:cs typeface="Times New Roman" pitchFamily="18" charset="0"/>
            </a:endParaRPr>
          </a:p>
          <a:p>
            <a:pPr marL="1566161" indent="-1566161" fontAlgn="auto">
              <a:spcAft>
                <a:spcPts val="0"/>
              </a:spcAft>
              <a:buFont typeface="Wingdings 2"/>
              <a:buChar char=""/>
              <a:defRPr/>
            </a:pPr>
            <a:endParaRPr lang="en-US" altLang="zh-TW" sz="6000" dirty="0" smtClean="0">
              <a:latin typeface="Times New Roman" pitchFamily="18" charset="0"/>
              <a:cs typeface="Times New Roman" pitchFamily="18" charset="0"/>
            </a:endParaRPr>
          </a:p>
          <a:p>
            <a:pPr marL="1566161" indent="-1566161" fontAlgn="auto">
              <a:spcAft>
                <a:spcPts val="0"/>
              </a:spcAft>
              <a:buFont typeface="Wingdings 2"/>
              <a:buChar char=""/>
              <a:defRPr/>
            </a:pPr>
            <a:endParaRPr lang="en-US" altLang="zh-TW" sz="6000" dirty="0" smtClean="0">
              <a:latin typeface="Times New Roman" pitchFamily="18" charset="0"/>
              <a:cs typeface="Times New Roman" pitchFamily="18" charset="0"/>
            </a:endParaRPr>
          </a:p>
          <a:p>
            <a:pPr marL="1566161" indent="-1566161" fontAlgn="auto">
              <a:spcAft>
                <a:spcPts val="0"/>
              </a:spcAft>
              <a:buFont typeface="Wingdings 2"/>
              <a:buChar char=""/>
              <a:defRPr/>
            </a:pPr>
            <a:endParaRPr lang="en-US" altLang="zh-TW" sz="6000" dirty="0" smtClean="0">
              <a:latin typeface="Times New Roman" pitchFamily="18" charset="0"/>
              <a:cs typeface="Times New Roman" pitchFamily="18" charset="0"/>
            </a:endParaRPr>
          </a:p>
          <a:p>
            <a:pPr marL="1566161" indent="-1566161" fontAlgn="auto">
              <a:spcAft>
                <a:spcPts val="0"/>
              </a:spcAft>
              <a:buFont typeface="Wingdings 2"/>
              <a:buChar char=""/>
              <a:defRPr/>
            </a:pPr>
            <a:endParaRPr lang="en-US" altLang="zh-TW" sz="6000" dirty="0" smtClean="0">
              <a:latin typeface="Times New Roman" pitchFamily="18" charset="0"/>
              <a:cs typeface="Times New Roman" pitchFamily="18" charset="0"/>
            </a:endParaRPr>
          </a:p>
          <a:p>
            <a:pPr marL="1566161" indent="-1566161" fontAlgn="auto">
              <a:spcAft>
                <a:spcPts val="0"/>
              </a:spcAft>
              <a:buFont typeface="Wingdings 2"/>
              <a:buNone/>
              <a:defRPr/>
            </a:pPr>
            <a:endParaRPr lang="en-US" altLang="zh-TW" sz="7200" dirty="0" smtClean="0">
              <a:latin typeface="Times New Roman" pitchFamily="18" charset="0"/>
              <a:cs typeface="Times New Roman" pitchFamily="18" charset="0"/>
            </a:endParaRPr>
          </a:p>
          <a:p>
            <a:pPr marL="1566161" indent="-1566161" fontAlgn="auto">
              <a:spcAft>
                <a:spcPts val="0"/>
              </a:spcAft>
              <a:buFont typeface="Wingdings 2"/>
              <a:buChar char=""/>
              <a:defRPr/>
            </a:pPr>
            <a:endParaRPr lang="en-US" altLang="zh-TW" sz="7200" b="1" dirty="0" smtClean="0">
              <a:latin typeface="Times New Roman" pitchFamily="18" charset="0"/>
              <a:cs typeface="Times New Roman" pitchFamily="18" charset="0"/>
            </a:endParaRPr>
          </a:p>
          <a:p>
            <a:pPr marL="1566161" indent="-1566161" fontAlgn="auto">
              <a:spcAft>
                <a:spcPts val="0"/>
              </a:spcAft>
              <a:buClr>
                <a:srgbClr val="E55D27"/>
              </a:buClr>
              <a:buFont typeface="Wingdings 2"/>
              <a:buChar char=""/>
              <a:defRPr/>
            </a:pPr>
            <a:r>
              <a:rPr lang="zh-TW" altLang="en-US" sz="7200" b="1" dirty="0" smtClean="0">
                <a:latin typeface="Times New Roman" pitchFamily="18" charset="0"/>
                <a:cs typeface="Times New Roman" pitchFamily="18" charset="0"/>
              </a:rPr>
              <a:t>初步發現：</a:t>
            </a:r>
            <a:endParaRPr lang="en-US" altLang="zh-TW" sz="7200" b="1" dirty="0" smtClean="0">
              <a:latin typeface="Times New Roman" pitchFamily="18" charset="0"/>
              <a:cs typeface="Times New Roman" pitchFamily="18" charset="0"/>
            </a:endParaRPr>
          </a:p>
          <a:p>
            <a:pPr marL="1566161" indent="-1566161" fontAlgn="auto">
              <a:spcAft>
                <a:spcPts val="0"/>
              </a:spcAft>
              <a:buClr>
                <a:srgbClr val="E55D27"/>
              </a:buClr>
              <a:buFont typeface="Wingdings" pitchFamily="2" charset="2"/>
              <a:buChar char="l"/>
              <a:defRPr/>
            </a:pPr>
            <a:r>
              <a:rPr lang="zh-TW" altLang="en-US" sz="6000" dirty="0" smtClean="0">
                <a:latin typeface="Times New Roman" pitchFamily="18" charset="0"/>
                <a:cs typeface="Times New Roman" pitchFamily="18" charset="0"/>
              </a:rPr>
              <a:t>在政策方面，由於有機驗證制度對</a:t>
            </a:r>
            <a:endParaRPr lang="en-US" altLang="zh-TW" sz="6000" dirty="0" smtClean="0">
              <a:latin typeface="Times New Roman" pitchFamily="18" charset="0"/>
              <a:cs typeface="Times New Roman" pitchFamily="18" charset="0"/>
            </a:endParaRPr>
          </a:p>
          <a:p>
            <a:pPr marL="1566161" indent="-1566161" fontAlgn="auto">
              <a:spcAft>
                <a:spcPts val="0"/>
              </a:spcAft>
              <a:buFont typeface="Wingdings 2"/>
              <a:buNone/>
              <a:defRPr/>
            </a:pPr>
            <a:r>
              <a:rPr lang="zh-TW" altLang="en-US" sz="6000" dirty="0" smtClean="0">
                <a:latin typeface="Times New Roman" pitchFamily="18" charset="0"/>
                <a:cs typeface="Times New Roman" pitchFamily="18" charset="0"/>
              </a:rPr>
              <a:t>生產與銷售的規範嚴格，而稻作是個分</a:t>
            </a:r>
            <a:endParaRPr lang="en-US" altLang="zh-TW" sz="6000" dirty="0" smtClean="0">
              <a:latin typeface="Times New Roman" pitchFamily="18" charset="0"/>
              <a:cs typeface="Times New Roman" pitchFamily="18" charset="0"/>
            </a:endParaRPr>
          </a:p>
          <a:p>
            <a:pPr marL="1566161" indent="-1566161" fontAlgn="auto">
              <a:spcAft>
                <a:spcPts val="0"/>
              </a:spcAft>
              <a:buFont typeface="Wingdings 2"/>
              <a:buNone/>
              <a:defRPr/>
            </a:pPr>
            <a:r>
              <a:rPr lang="zh-TW" altLang="en-US" sz="6000" dirty="0" smtClean="0">
                <a:latin typeface="Times New Roman" pitchFamily="18" charset="0"/>
                <a:cs typeface="Times New Roman" pitchFamily="18" charset="0"/>
              </a:rPr>
              <a:t>工化與機械化的產業，因而增加了稻農</a:t>
            </a:r>
            <a:endParaRPr lang="en-US" altLang="zh-TW" sz="6000" dirty="0" smtClean="0">
              <a:latin typeface="Times New Roman" pitchFamily="18" charset="0"/>
              <a:cs typeface="Times New Roman" pitchFamily="18" charset="0"/>
            </a:endParaRPr>
          </a:p>
          <a:p>
            <a:pPr marL="1566161" indent="-1566161" fontAlgn="auto">
              <a:spcAft>
                <a:spcPts val="0"/>
              </a:spcAft>
              <a:buFont typeface="Wingdings 2"/>
              <a:buNone/>
              <a:defRPr/>
            </a:pPr>
            <a:r>
              <a:rPr lang="zh-TW" altLang="en-US" sz="6000" dirty="0" smtClean="0">
                <a:latin typeface="Times New Roman" pitchFamily="18" charset="0"/>
                <a:cs typeface="Times New Roman" pitchFamily="18" charset="0"/>
              </a:rPr>
              <a:t>轉型耕作時的門檻。為了降低這些成本</a:t>
            </a:r>
            <a:endParaRPr lang="en-US" altLang="zh-TW" sz="6000" dirty="0" smtClean="0">
              <a:latin typeface="Times New Roman" pitchFamily="18" charset="0"/>
              <a:cs typeface="Times New Roman" pitchFamily="18" charset="0"/>
            </a:endParaRPr>
          </a:p>
          <a:p>
            <a:pPr marL="1566161" indent="-1566161" fontAlgn="auto">
              <a:spcAft>
                <a:spcPts val="0"/>
              </a:spcAft>
              <a:buFont typeface="Wingdings 2"/>
              <a:buNone/>
              <a:defRPr/>
            </a:pPr>
            <a:r>
              <a:rPr lang="zh-TW" altLang="en-US" sz="6000" dirty="0" smtClean="0">
                <a:latin typeface="Times New Roman" pitchFamily="18" charset="0"/>
                <a:cs typeface="Times New Roman" pitchFamily="18" charset="0"/>
              </a:rPr>
              <a:t>，減少生產環節中存在的風險，合作社</a:t>
            </a:r>
            <a:endParaRPr lang="en-US" altLang="zh-TW" sz="6000" dirty="0" smtClean="0">
              <a:latin typeface="Times New Roman" pitchFamily="18" charset="0"/>
              <a:cs typeface="Times New Roman" pitchFamily="18" charset="0"/>
            </a:endParaRPr>
          </a:p>
          <a:p>
            <a:pPr marL="1566161" indent="-1566161" fontAlgn="auto">
              <a:spcAft>
                <a:spcPts val="0"/>
              </a:spcAft>
              <a:buFont typeface="Wingdings 2"/>
              <a:buNone/>
              <a:defRPr/>
            </a:pPr>
            <a:r>
              <a:rPr lang="zh-TW" altLang="en-US" sz="6000" dirty="0" smtClean="0">
                <a:latin typeface="Times New Roman" pitchFamily="18" charset="0"/>
                <a:cs typeface="Times New Roman" pitchFamily="18" charset="0"/>
              </a:rPr>
              <a:t>的稻農以組織或集體的名義，再透過個</a:t>
            </a:r>
            <a:endParaRPr lang="en-US" altLang="zh-TW" sz="6000" dirty="0" smtClean="0">
              <a:latin typeface="Times New Roman" pitchFamily="18" charset="0"/>
              <a:cs typeface="Times New Roman" pitchFamily="18" charset="0"/>
            </a:endParaRPr>
          </a:p>
          <a:p>
            <a:pPr marL="1566161" indent="-1566161" fontAlgn="auto">
              <a:spcAft>
                <a:spcPts val="0"/>
              </a:spcAft>
              <a:buFont typeface="Wingdings 2"/>
              <a:buNone/>
              <a:defRPr/>
            </a:pPr>
            <a:r>
              <a:rPr lang="zh-TW" altLang="en-US" sz="6000" dirty="0" smtClean="0">
                <a:latin typeface="Times New Roman" pitchFamily="18" charset="0"/>
                <a:cs typeface="Times New Roman" pitchFamily="18" charset="0"/>
              </a:rPr>
              <a:t>人的關係和育苗場、代耕隊、烘乾業者</a:t>
            </a:r>
            <a:endParaRPr lang="en-US" altLang="zh-TW" sz="6000" dirty="0" smtClean="0">
              <a:latin typeface="Times New Roman" pitchFamily="18" charset="0"/>
              <a:cs typeface="Times New Roman" pitchFamily="18" charset="0"/>
            </a:endParaRPr>
          </a:p>
          <a:p>
            <a:pPr marL="1566161" indent="-1566161" fontAlgn="auto">
              <a:spcAft>
                <a:spcPts val="0"/>
              </a:spcAft>
              <a:buFont typeface="Wingdings 2"/>
              <a:buNone/>
              <a:defRPr/>
            </a:pPr>
            <a:r>
              <a:rPr lang="zh-TW" altLang="en-US" sz="6000" dirty="0" smtClean="0">
                <a:latin typeface="Times New Roman" pitchFamily="18" charset="0"/>
                <a:cs typeface="Times New Roman" pitchFamily="18" charset="0"/>
              </a:rPr>
              <a:t>進行協商。</a:t>
            </a:r>
            <a:endParaRPr lang="en-US" altLang="zh-TW" sz="6000" dirty="0" smtClean="0">
              <a:latin typeface="Times New Roman" pitchFamily="18" charset="0"/>
              <a:cs typeface="Times New Roman" pitchFamily="18" charset="0"/>
            </a:endParaRPr>
          </a:p>
          <a:p>
            <a:pPr marL="1566161" indent="-1566161" fontAlgn="auto">
              <a:spcAft>
                <a:spcPts val="0"/>
              </a:spcAft>
              <a:buClr>
                <a:srgbClr val="E55D27"/>
              </a:buClr>
              <a:buFont typeface="Wingdings" pitchFamily="2" charset="2"/>
              <a:buChar char="l"/>
              <a:defRPr/>
            </a:pPr>
            <a:r>
              <a:rPr lang="zh-TW" altLang="en-US" sz="6000" dirty="0" smtClean="0">
                <a:latin typeface="Times New Roman" pitchFamily="18" charset="0"/>
                <a:cs typeface="Times New Roman" pitchFamily="18" charset="0"/>
              </a:rPr>
              <a:t>一般說來，有機稻穀產量少、成本</a:t>
            </a:r>
            <a:endParaRPr lang="en-US" altLang="zh-TW" sz="6000" dirty="0" smtClean="0">
              <a:latin typeface="Times New Roman" pitchFamily="18" charset="0"/>
              <a:cs typeface="Times New Roman" pitchFamily="18" charset="0"/>
            </a:endParaRPr>
          </a:p>
          <a:p>
            <a:pPr marL="1566161" indent="-1566161" fontAlgn="auto">
              <a:spcAft>
                <a:spcPts val="0"/>
              </a:spcAft>
              <a:buFont typeface="Wingdings 2"/>
              <a:buNone/>
              <a:defRPr/>
            </a:pPr>
            <a:r>
              <a:rPr lang="zh-TW" altLang="en-US" sz="6000" dirty="0" smtClean="0">
                <a:latin typeface="Times New Roman" pitchFamily="18" charset="0"/>
                <a:cs typeface="Times New Roman" pitchFamily="18" charset="0"/>
              </a:rPr>
              <a:t>高，在銷售上，稻農較不會選擇繳交公</a:t>
            </a:r>
            <a:endParaRPr lang="en-US" altLang="zh-TW" sz="6000" dirty="0" smtClean="0">
              <a:latin typeface="Times New Roman" pitchFamily="18" charset="0"/>
              <a:cs typeface="Times New Roman" pitchFamily="18" charset="0"/>
            </a:endParaRPr>
          </a:p>
          <a:p>
            <a:pPr marL="1566161" indent="-1566161" fontAlgn="auto">
              <a:spcAft>
                <a:spcPts val="0"/>
              </a:spcAft>
              <a:buFont typeface="Wingdings 2"/>
              <a:buNone/>
              <a:defRPr/>
            </a:pPr>
            <a:r>
              <a:rPr lang="zh-TW" altLang="en-US" sz="6000" dirty="0" smtClean="0">
                <a:latin typeface="Times New Roman" pitchFamily="18" charset="0"/>
                <a:cs typeface="Times New Roman" pitchFamily="18" charset="0"/>
              </a:rPr>
              <a:t>糧或者交給糧商。販賣多以個人網絡的方式進行。合作社透過架設網站以及社群專頁、舉</a:t>
            </a:r>
            <a:endParaRPr lang="en-US" altLang="zh-TW" sz="6000" dirty="0" smtClean="0">
              <a:latin typeface="Times New Roman" pitchFamily="18" charset="0"/>
              <a:cs typeface="Times New Roman" pitchFamily="18" charset="0"/>
            </a:endParaRPr>
          </a:p>
          <a:p>
            <a:pPr marL="1566161" indent="-1566161" fontAlgn="auto">
              <a:spcAft>
                <a:spcPts val="0"/>
              </a:spcAft>
              <a:buFont typeface="Wingdings 2"/>
              <a:buNone/>
              <a:defRPr/>
            </a:pPr>
            <a:r>
              <a:rPr lang="zh-TW" altLang="en-US" sz="6000" dirty="0" smtClean="0">
                <a:latin typeface="Times New Roman" pitchFamily="18" charset="0"/>
                <a:cs typeface="Times New Roman" pitchFamily="18" charset="0"/>
              </a:rPr>
              <a:t>辦活動、參加農夫市集</a:t>
            </a:r>
            <a:r>
              <a:rPr lang="en-US" altLang="zh-TW" sz="6000" smtClean="0">
                <a:latin typeface="Times New Roman" pitchFamily="18" charset="0"/>
                <a:cs typeface="Times New Roman" pitchFamily="18" charset="0"/>
              </a:rPr>
              <a:t>(Farmers’ </a:t>
            </a:r>
            <a:r>
              <a:rPr lang="en-US" altLang="zh-TW" sz="6000" dirty="0" smtClean="0">
                <a:latin typeface="Times New Roman" pitchFamily="18" charset="0"/>
                <a:cs typeface="Times New Roman" pitchFamily="18" charset="0"/>
              </a:rPr>
              <a:t>market)</a:t>
            </a:r>
            <a:r>
              <a:rPr lang="zh-TW" altLang="en-US" sz="6000" dirty="0" smtClean="0">
                <a:latin typeface="Times New Roman" pitchFamily="18" charset="0"/>
                <a:cs typeface="Times New Roman" pitchFamily="18" charset="0"/>
              </a:rPr>
              <a:t>，販賣社員的稻米，以</a:t>
            </a:r>
            <a:r>
              <a:rPr lang="en-US" altLang="zh-TW" sz="6000" dirty="0" smtClean="0">
                <a:latin typeface="Times New Roman" pitchFamily="18" charset="0"/>
                <a:cs typeface="Times New Roman" pitchFamily="18" charset="0"/>
              </a:rPr>
              <a:t>100</a:t>
            </a:r>
            <a:r>
              <a:rPr lang="zh-TW" altLang="en-US" sz="6000" dirty="0" smtClean="0">
                <a:latin typeface="Times New Roman" pitchFamily="18" charset="0"/>
                <a:cs typeface="Times New Roman" pitchFamily="18" charset="0"/>
              </a:rPr>
              <a:t>年度為例，這樣的銷售</a:t>
            </a:r>
            <a:endParaRPr lang="en-US" altLang="zh-TW" sz="6000" dirty="0" smtClean="0">
              <a:latin typeface="Times New Roman" pitchFamily="18" charset="0"/>
              <a:cs typeface="Times New Roman" pitchFamily="18" charset="0"/>
            </a:endParaRPr>
          </a:p>
          <a:p>
            <a:pPr marL="1566161" indent="-1566161" fontAlgn="auto">
              <a:spcAft>
                <a:spcPts val="0"/>
              </a:spcAft>
              <a:buFont typeface="Wingdings 2"/>
              <a:buNone/>
              <a:defRPr/>
            </a:pPr>
            <a:r>
              <a:rPr lang="zh-TW" altLang="en-US" sz="6000" dirty="0" smtClean="0">
                <a:latin typeface="Times New Roman" pitchFamily="18" charset="0"/>
                <a:cs typeface="Times New Roman" pitchFamily="18" charset="0"/>
              </a:rPr>
              <a:t>方式佔合作社稻米總量的</a:t>
            </a:r>
            <a:r>
              <a:rPr lang="en-US" altLang="zh-TW" sz="6000" dirty="0" smtClean="0">
                <a:latin typeface="Times New Roman" pitchFamily="18" charset="0"/>
                <a:cs typeface="Times New Roman" pitchFamily="18" charset="0"/>
              </a:rPr>
              <a:t>44%</a:t>
            </a:r>
            <a:r>
              <a:rPr lang="zh-TW" altLang="en-US" sz="6000" dirty="0" smtClean="0">
                <a:latin typeface="Times New Roman" pitchFamily="18" charset="0"/>
                <a:cs typeface="Times New Roman" pitchFamily="18" charset="0"/>
              </a:rPr>
              <a:t>，另外也有</a:t>
            </a:r>
            <a:r>
              <a:rPr lang="en-US" altLang="zh-TW" sz="6000" dirty="0" smtClean="0">
                <a:latin typeface="Times New Roman" pitchFamily="18" charset="0"/>
                <a:cs typeface="Times New Roman" pitchFamily="18" charset="0"/>
              </a:rPr>
              <a:t>40%</a:t>
            </a:r>
            <a:r>
              <a:rPr lang="zh-TW" altLang="en-US" sz="6000" dirty="0" smtClean="0">
                <a:latin typeface="Times New Roman" pitchFamily="18" charset="0"/>
                <a:cs typeface="Times New Roman" pitchFamily="18" charset="0"/>
              </a:rPr>
              <a:t>是靠企業認養。在這樣的銷售過程中，農民</a:t>
            </a:r>
            <a:endParaRPr lang="en-US" altLang="zh-TW" sz="6000" dirty="0" smtClean="0">
              <a:latin typeface="Times New Roman" pitchFamily="18" charset="0"/>
              <a:cs typeface="Times New Roman" pitchFamily="18" charset="0"/>
            </a:endParaRPr>
          </a:p>
          <a:p>
            <a:pPr marL="1566161" indent="-1566161" fontAlgn="auto">
              <a:spcAft>
                <a:spcPts val="0"/>
              </a:spcAft>
              <a:buFont typeface="Wingdings 2"/>
              <a:buNone/>
              <a:defRPr/>
            </a:pPr>
            <a:r>
              <a:rPr lang="zh-TW" altLang="en-US" sz="6000" dirty="0" smtClean="0">
                <a:latin typeface="Times New Roman" pitchFamily="18" charset="0"/>
                <a:cs typeface="Times New Roman" pitchFamily="18" charset="0"/>
              </a:rPr>
              <a:t>增加了在各個場合或活動裡，和各種背景的消費者接觸的機會。這些互動不再單純地限於</a:t>
            </a:r>
            <a:endParaRPr lang="en-US" altLang="zh-TW" sz="6000" dirty="0" smtClean="0">
              <a:latin typeface="Times New Roman" pitchFamily="18" charset="0"/>
              <a:cs typeface="Times New Roman" pitchFamily="18" charset="0"/>
            </a:endParaRPr>
          </a:p>
          <a:p>
            <a:pPr marL="1566161" indent="-1566161" fontAlgn="auto">
              <a:spcAft>
                <a:spcPts val="0"/>
              </a:spcAft>
              <a:buFont typeface="Wingdings 2"/>
              <a:buNone/>
              <a:defRPr/>
            </a:pPr>
            <a:r>
              <a:rPr lang="zh-TW" altLang="en-US" sz="6000" dirty="0" smtClean="0">
                <a:latin typeface="Times New Roman" pitchFamily="18" charset="0"/>
                <a:cs typeface="Times New Roman" pitchFamily="18" charset="0"/>
              </a:rPr>
              <a:t>產品買賣，還包括農業技術、組織經驗、生態理念的分享。合作社因而成為中介的平台。</a:t>
            </a:r>
            <a:endParaRPr lang="en-US" altLang="zh-TW" sz="6000" dirty="0" smtClean="0">
              <a:latin typeface="Times New Roman" pitchFamily="18" charset="0"/>
              <a:cs typeface="Times New Roman" pitchFamily="18" charset="0"/>
            </a:endParaRPr>
          </a:p>
          <a:p>
            <a:pPr marL="1566161" indent="-1566161" fontAlgn="auto">
              <a:spcAft>
                <a:spcPts val="0"/>
              </a:spcAft>
              <a:buClr>
                <a:srgbClr val="E55D27"/>
              </a:buClr>
              <a:buFont typeface="Wingdings" pitchFamily="2" charset="2"/>
              <a:buChar char="l"/>
              <a:defRPr/>
            </a:pPr>
            <a:r>
              <a:rPr lang="zh-TW" altLang="en-US" sz="6000" dirty="0" smtClean="0">
                <a:latin typeface="Times New Roman" pitchFamily="18" charset="0"/>
                <a:cs typeface="Times New Roman" pitchFamily="18" charset="0"/>
              </a:rPr>
              <a:t>個案行健有機農產生產合作社運作至今</a:t>
            </a:r>
            <a:r>
              <a:rPr lang="en-US" altLang="zh-TW" sz="6000" dirty="0" smtClean="0">
                <a:latin typeface="Times New Roman" pitchFamily="18" charset="0"/>
                <a:cs typeface="Times New Roman" pitchFamily="18" charset="0"/>
              </a:rPr>
              <a:t>(2012)</a:t>
            </a:r>
            <a:r>
              <a:rPr lang="zh-TW" altLang="en-US" sz="6000" dirty="0" smtClean="0">
                <a:latin typeface="Times New Roman" pitchFamily="18" charset="0"/>
                <a:cs typeface="Times New Roman" pitchFamily="18" charset="0"/>
              </a:rPr>
              <a:t>已將近三年。目前組織內仍有許多制度</a:t>
            </a:r>
            <a:endParaRPr lang="en-US" altLang="zh-TW" sz="6000" dirty="0" smtClean="0">
              <a:latin typeface="Times New Roman" pitchFamily="18" charset="0"/>
              <a:cs typeface="Times New Roman" pitchFamily="18" charset="0"/>
            </a:endParaRPr>
          </a:p>
          <a:p>
            <a:pPr marL="1566161" indent="-1566161" fontAlgn="auto">
              <a:spcAft>
                <a:spcPts val="0"/>
              </a:spcAft>
              <a:buFont typeface="Wingdings 2"/>
              <a:buNone/>
              <a:defRPr/>
            </a:pPr>
            <a:r>
              <a:rPr lang="zh-TW" altLang="en-US" sz="6000" dirty="0" smtClean="0">
                <a:latin typeface="Times New Roman" pitchFamily="18" charset="0"/>
                <a:cs typeface="Times New Roman" pitchFamily="18" charset="0"/>
              </a:rPr>
              <a:t>未臻完備。部分農民認為合作社幹部、理監事的決策並未透明化，因而降低對合作社的認</a:t>
            </a:r>
            <a:endParaRPr lang="en-US" altLang="zh-TW" sz="6000" dirty="0" smtClean="0">
              <a:latin typeface="Times New Roman" pitchFamily="18" charset="0"/>
              <a:cs typeface="Times New Roman" pitchFamily="18" charset="0"/>
            </a:endParaRPr>
          </a:p>
          <a:p>
            <a:pPr marL="1566161" indent="-1566161" fontAlgn="auto">
              <a:spcAft>
                <a:spcPts val="0"/>
              </a:spcAft>
              <a:buFont typeface="Wingdings 2"/>
              <a:buNone/>
              <a:defRPr/>
            </a:pPr>
            <a:r>
              <a:rPr lang="zh-TW" altLang="en-US" sz="6200" dirty="0" smtClean="0">
                <a:latin typeface="Times New Roman" pitchFamily="18" charset="0"/>
                <a:cs typeface="Times New Roman" pitchFamily="18" charset="0"/>
              </a:rPr>
              <a:t>同感與參與度。合作社雖然在成立時即訂定組織章程，規定社員的義務以及組織的集體</a:t>
            </a:r>
            <a:endParaRPr lang="en-US" altLang="zh-TW" sz="6200" dirty="0" smtClean="0">
              <a:latin typeface="Times New Roman" pitchFamily="18" charset="0"/>
              <a:cs typeface="Times New Roman" pitchFamily="18" charset="0"/>
            </a:endParaRPr>
          </a:p>
          <a:p>
            <a:pPr marL="1566161" indent="-1566161" fontAlgn="auto">
              <a:spcAft>
                <a:spcPts val="0"/>
              </a:spcAft>
              <a:buFont typeface="Wingdings 2"/>
              <a:buNone/>
              <a:defRPr/>
            </a:pPr>
            <a:r>
              <a:rPr lang="zh-TW" altLang="en-US" sz="6200" dirty="0" smtClean="0">
                <a:latin typeface="Times New Roman" pitchFamily="18" charset="0"/>
                <a:cs typeface="Times New Roman" pitchFamily="18" charset="0"/>
              </a:rPr>
              <a:t>目標，不過在正式規範與口頭協定的交錯之下，合作社難以訂定出一套合乎彼此共識的</a:t>
            </a:r>
            <a:endParaRPr lang="en-US" altLang="zh-TW" sz="6200" dirty="0" smtClean="0">
              <a:latin typeface="Times New Roman" pitchFamily="18" charset="0"/>
              <a:cs typeface="Times New Roman" pitchFamily="18" charset="0"/>
            </a:endParaRPr>
          </a:p>
          <a:p>
            <a:pPr marL="1566161" indent="-1566161" fontAlgn="auto">
              <a:spcAft>
                <a:spcPts val="0"/>
              </a:spcAft>
              <a:buFont typeface="Wingdings 2"/>
              <a:buNone/>
              <a:defRPr/>
            </a:pPr>
            <a:r>
              <a:rPr lang="zh-TW" altLang="en-US" sz="6000" dirty="0" smtClean="0">
                <a:latin typeface="Times New Roman" pitchFamily="18" charset="0"/>
                <a:cs typeface="Times New Roman" pitchFamily="18" charset="0"/>
              </a:rPr>
              <a:t>懲罰機制，並且確切地執行之。合作社目前面臨了集體利益與個人經濟利益矛盾的情形。</a:t>
            </a:r>
            <a:endParaRPr lang="en-US" altLang="zh-TW" sz="6000" dirty="0" smtClean="0">
              <a:latin typeface="Times New Roman" pitchFamily="18" charset="0"/>
              <a:cs typeface="Times New Roman" pitchFamily="18" charset="0"/>
            </a:endParaRPr>
          </a:p>
          <a:p>
            <a:pPr marL="1566161" indent="-1566161" fontAlgn="auto">
              <a:spcAft>
                <a:spcPts val="0"/>
              </a:spcAft>
              <a:buFont typeface="Wingdings 2"/>
              <a:buNone/>
              <a:defRPr/>
            </a:pPr>
            <a:endParaRPr lang="en-US" altLang="zh-TW" sz="6000" dirty="0" smtClean="0">
              <a:latin typeface="Times New Roman" pitchFamily="18" charset="0"/>
              <a:cs typeface="Times New Roman" pitchFamily="18" charset="0"/>
            </a:endParaRPr>
          </a:p>
        </p:txBody>
      </p:sp>
      <p:graphicFrame>
        <p:nvGraphicFramePr>
          <p:cNvPr id="23" name="內容版面配置區 20"/>
          <p:cNvGraphicFramePr>
            <a:graphicFrameLocks/>
          </p:cNvGraphicFramePr>
          <p:nvPr/>
        </p:nvGraphicFramePr>
        <p:xfrm>
          <a:off x="2393950" y="15139988"/>
          <a:ext cx="13373675" cy="5154917"/>
        </p:xfrm>
        <a:graphic>
          <a:graphicData uri="http://schemas.openxmlformats.org/drawingml/2006/table">
            <a:tbl>
              <a:tblPr firstRow="1" bandRow="1">
                <a:tableStyleId>{5C22544A-7EE6-4342-B048-85BDC9FD1C3A}</a:tableStyleId>
              </a:tblPr>
              <a:tblGrid>
                <a:gridCol w="1910525"/>
                <a:gridCol w="1910525"/>
                <a:gridCol w="2371638"/>
                <a:gridCol w="2808312"/>
                <a:gridCol w="1368152"/>
                <a:gridCol w="1093998"/>
                <a:gridCol w="1910525"/>
              </a:tblGrid>
              <a:tr h="936577">
                <a:tc>
                  <a:txBody>
                    <a:bodyPr/>
                    <a:lstStyle/>
                    <a:p>
                      <a:pPr algn="l" fontAlgn="ctr"/>
                      <a:r>
                        <a:rPr lang="zh-TW" altLang="en-US" sz="5100" b="0" i="0" u="none" strike="noStrike" dirty="0" smtClean="0">
                          <a:solidFill>
                            <a:srgbClr val="000000"/>
                          </a:solidFill>
                          <a:latin typeface="Times New Roman"/>
                        </a:rPr>
                        <a:t>年度</a:t>
                      </a:r>
                      <a:endParaRPr lang="zh-TW" altLang="en-US" sz="5100" b="0" i="0" u="none" strike="noStrike" dirty="0">
                        <a:solidFill>
                          <a:srgbClr val="000000"/>
                        </a:solidFill>
                        <a:latin typeface="Times New Roman"/>
                      </a:endParaRPr>
                    </a:p>
                  </a:txBody>
                  <a:tcPr marL="6737" marR="6737" marT="13466" marB="0" anchor="ctr"/>
                </a:tc>
                <a:tc rowSpan="2">
                  <a:txBody>
                    <a:bodyPr/>
                    <a:lstStyle/>
                    <a:p>
                      <a:pPr algn="ctr" fontAlgn="ctr"/>
                      <a:r>
                        <a:rPr lang="zh-TW" altLang="en-US" sz="5100" b="0" i="0" u="none" strike="noStrike" dirty="0">
                          <a:solidFill>
                            <a:srgbClr val="000000"/>
                          </a:solidFill>
                          <a:latin typeface="細明體"/>
                        </a:rPr>
                        <a:t>社員數</a:t>
                      </a:r>
                    </a:p>
                  </a:txBody>
                  <a:tcPr marL="6737" marR="6737" marT="13466" marB="0" anchor="ctr"/>
                </a:tc>
                <a:tc rowSpan="2">
                  <a:txBody>
                    <a:bodyPr/>
                    <a:lstStyle/>
                    <a:p>
                      <a:pPr algn="ctr" fontAlgn="ctr"/>
                      <a:r>
                        <a:rPr lang="zh-TW" altLang="en-US" sz="5100" b="0" i="0" u="none" strike="noStrike" dirty="0">
                          <a:solidFill>
                            <a:srgbClr val="000000"/>
                          </a:solidFill>
                          <a:latin typeface="細明體"/>
                        </a:rPr>
                        <a:t>社股</a:t>
                      </a:r>
                    </a:p>
                  </a:txBody>
                  <a:tcPr marL="6737" marR="6737" marT="13466" marB="0" anchor="ctr"/>
                </a:tc>
                <a:tc rowSpan="2">
                  <a:txBody>
                    <a:bodyPr/>
                    <a:lstStyle/>
                    <a:p>
                      <a:pPr algn="ctr" fontAlgn="ctr"/>
                      <a:r>
                        <a:rPr lang="zh-TW" altLang="en-US" sz="5100" b="0" i="0" u="none" strike="noStrike" dirty="0">
                          <a:solidFill>
                            <a:srgbClr val="000000"/>
                          </a:solidFill>
                          <a:latin typeface="細明體"/>
                        </a:rPr>
                        <a:t>已繳股金</a:t>
                      </a:r>
                    </a:p>
                  </a:txBody>
                  <a:tcPr marL="6737" marR="6737" marT="13466" marB="0" anchor="ctr"/>
                </a:tc>
                <a:tc gridSpan="2">
                  <a:txBody>
                    <a:bodyPr/>
                    <a:lstStyle/>
                    <a:p>
                      <a:pPr algn="l" fontAlgn="ctr"/>
                      <a:r>
                        <a:rPr lang="zh-TW" altLang="en-US" sz="5100" b="0" i="0" u="none" strike="noStrike" dirty="0">
                          <a:solidFill>
                            <a:srgbClr val="000000"/>
                          </a:solidFill>
                          <a:latin typeface="細明體"/>
                        </a:rPr>
                        <a:t>性別</a:t>
                      </a:r>
                    </a:p>
                  </a:txBody>
                  <a:tcPr marL="6737" marR="6737" marT="13466" marB="0" anchor="ctr"/>
                </a:tc>
                <a:tc hMerge="1">
                  <a:txBody>
                    <a:bodyPr/>
                    <a:lstStyle/>
                    <a:p>
                      <a:endParaRPr lang="zh-TW" altLang="en-US"/>
                    </a:p>
                  </a:txBody>
                  <a:tcPr/>
                </a:tc>
                <a:tc rowSpan="2">
                  <a:txBody>
                    <a:bodyPr/>
                    <a:lstStyle/>
                    <a:p>
                      <a:pPr algn="ctr" fontAlgn="ctr"/>
                      <a:r>
                        <a:rPr lang="zh-TW" altLang="en-US" sz="5100" b="0" i="0" u="none" strike="noStrike" dirty="0">
                          <a:solidFill>
                            <a:srgbClr val="000000"/>
                          </a:solidFill>
                          <a:latin typeface="細明體"/>
                        </a:rPr>
                        <a:t>平均年次</a:t>
                      </a:r>
                      <a:r>
                        <a:rPr lang="en-US" altLang="zh-TW" sz="5100" b="0" i="0" u="none" strike="noStrike" dirty="0">
                          <a:solidFill>
                            <a:srgbClr val="000000"/>
                          </a:solidFill>
                          <a:latin typeface="細明體"/>
                        </a:rPr>
                        <a:t>(</a:t>
                      </a:r>
                      <a:r>
                        <a:rPr lang="zh-TW" altLang="en-US" sz="5100" b="0" i="0" u="none" strike="noStrike" dirty="0">
                          <a:solidFill>
                            <a:srgbClr val="000000"/>
                          </a:solidFill>
                          <a:latin typeface="細明體"/>
                        </a:rPr>
                        <a:t>民國</a:t>
                      </a:r>
                      <a:r>
                        <a:rPr lang="en-US" altLang="zh-TW" sz="5100" b="0" i="0" u="none" strike="noStrike" dirty="0">
                          <a:solidFill>
                            <a:srgbClr val="000000"/>
                          </a:solidFill>
                          <a:latin typeface="細明體"/>
                        </a:rPr>
                        <a:t>)</a:t>
                      </a:r>
                    </a:p>
                  </a:txBody>
                  <a:tcPr marL="6737" marR="6737" marT="13466" marB="0" anchor="ctr"/>
                </a:tc>
              </a:tr>
              <a:tr h="936577">
                <a:tc>
                  <a:txBody>
                    <a:bodyPr/>
                    <a:lstStyle/>
                    <a:p>
                      <a:pPr algn="l" fontAlgn="ctr"/>
                      <a:r>
                        <a:rPr lang="zh-TW" altLang="en-US" sz="5100" b="0" i="0" u="none" strike="noStrike">
                          <a:solidFill>
                            <a:srgbClr val="000000"/>
                          </a:solidFill>
                          <a:latin typeface="Times New Roman"/>
                        </a:rPr>
                        <a:t>　</a:t>
                      </a:r>
                    </a:p>
                  </a:txBody>
                  <a:tcPr marL="6737" marR="6737" marT="13466" marB="0" anchor="ct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algn="l" fontAlgn="ctr"/>
                      <a:r>
                        <a:rPr lang="zh-TW" altLang="en-US" sz="5100" b="0" i="0" u="none" strike="noStrike" dirty="0">
                          <a:solidFill>
                            <a:srgbClr val="000000"/>
                          </a:solidFill>
                          <a:latin typeface="細明體"/>
                        </a:rPr>
                        <a:t>男</a:t>
                      </a:r>
                    </a:p>
                  </a:txBody>
                  <a:tcPr marL="6737" marR="6737" marT="13466" marB="0" anchor="ctr"/>
                </a:tc>
                <a:tc>
                  <a:txBody>
                    <a:bodyPr/>
                    <a:lstStyle/>
                    <a:p>
                      <a:pPr algn="l" fontAlgn="ctr"/>
                      <a:r>
                        <a:rPr lang="zh-TW" altLang="en-US" sz="5100" b="0" i="0" u="none" strike="noStrike" dirty="0">
                          <a:solidFill>
                            <a:srgbClr val="000000"/>
                          </a:solidFill>
                          <a:latin typeface="細明體"/>
                        </a:rPr>
                        <a:t>女</a:t>
                      </a:r>
                    </a:p>
                  </a:txBody>
                  <a:tcPr marL="6737" marR="6737" marT="13466" marB="0" anchor="ctr"/>
                </a:tc>
                <a:tc vMerge="1">
                  <a:txBody>
                    <a:bodyPr/>
                    <a:lstStyle/>
                    <a:p>
                      <a:endParaRPr lang="zh-TW" altLang="en-US"/>
                    </a:p>
                  </a:txBody>
                  <a:tcPr/>
                </a:tc>
              </a:tr>
              <a:tr h="936577">
                <a:tc>
                  <a:txBody>
                    <a:bodyPr/>
                    <a:lstStyle/>
                    <a:p>
                      <a:pPr algn="l" fontAlgn="ctr"/>
                      <a:r>
                        <a:rPr lang="en-US" altLang="zh-TW" sz="5100" b="0" i="0" u="none" strike="noStrike">
                          <a:solidFill>
                            <a:srgbClr val="000000"/>
                          </a:solidFill>
                          <a:latin typeface="Times New Roman"/>
                        </a:rPr>
                        <a:t>99</a:t>
                      </a:r>
                      <a:r>
                        <a:rPr lang="zh-TW" altLang="en-US" sz="5100" b="0" i="0" u="none" strike="noStrike">
                          <a:solidFill>
                            <a:srgbClr val="000000"/>
                          </a:solidFill>
                          <a:latin typeface="細明體"/>
                        </a:rPr>
                        <a:t>年</a:t>
                      </a:r>
                      <a:endParaRPr lang="zh-TW" altLang="en-US" sz="5100" b="0" i="0" u="none" strike="noStrike">
                        <a:solidFill>
                          <a:srgbClr val="000000"/>
                        </a:solidFill>
                        <a:latin typeface="Times New Roman"/>
                      </a:endParaRPr>
                    </a:p>
                  </a:txBody>
                  <a:tcPr marL="6737" marR="6737" marT="13466" marB="0" anchor="ctr"/>
                </a:tc>
                <a:tc>
                  <a:txBody>
                    <a:bodyPr/>
                    <a:lstStyle/>
                    <a:p>
                      <a:pPr algn="l" fontAlgn="ctr"/>
                      <a:r>
                        <a:rPr lang="en-US" altLang="zh-TW" sz="5100" b="0" i="0" u="none" strike="noStrike">
                          <a:solidFill>
                            <a:srgbClr val="000000"/>
                          </a:solidFill>
                          <a:latin typeface="Times New Roman"/>
                        </a:rPr>
                        <a:t>33</a:t>
                      </a:r>
                    </a:p>
                  </a:txBody>
                  <a:tcPr marL="6737" marR="6737" marT="13466" marB="0" anchor="ctr"/>
                </a:tc>
                <a:tc>
                  <a:txBody>
                    <a:bodyPr/>
                    <a:lstStyle/>
                    <a:p>
                      <a:pPr algn="l" fontAlgn="ctr"/>
                      <a:r>
                        <a:rPr lang="en-US" altLang="zh-TW" sz="5100" b="0" i="0" u="none" strike="noStrike" dirty="0">
                          <a:solidFill>
                            <a:srgbClr val="000000"/>
                          </a:solidFill>
                          <a:latin typeface="Times New Roman"/>
                        </a:rPr>
                        <a:t>448,000 </a:t>
                      </a:r>
                    </a:p>
                  </a:txBody>
                  <a:tcPr marL="6737" marR="6737" marT="13466" marB="0" anchor="ctr"/>
                </a:tc>
                <a:tc>
                  <a:txBody>
                    <a:bodyPr/>
                    <a:lstStyle/>
                    <a:p>
                      <a:pPr algn="l" fontAlgn="ctr"/>
                      <a:r>
                        <a:rPr lang="en-US" altLang="zh-TW" sz="5100" b="0" i="0" u="none" strike="noStrike" dirty="0">
                          <a:solidFill>
                            <a:srgbClr val="000000"/>
                          </a:solidFill>
                          <a:latin typeface="Times New Roman"/>
                        </a:rPr>
                        <a:t>1,290,000</a:t>
                      </a:r>
                    </a:p>
                  </a:txBody>
                  <a:tcPr marL="6737" marR="6737" marT="13466" marB="0" anchor="ctr"/>
                </a:tc>
                <a:tc>
                  <a:txBody>
                    <a:bodyPr/>
                    <a:lstStyle/>
                    <a:p>
                      <a:pPr algn="l" fontAlgn="ctr"/>
                      <a:r>
                        <a:rPr lang="en-US" altLang="zh-TW" sz="5100" b="0" i="0" u="none" strike="noStrike" dirty="0">
                          <a:solidFill>
                            <a:srgbClr val="000000"/>
                          </a:solidFill>
                          <a:latin typeface="Times New Roman"/>
                        </a:rPr>
                        <a:t>26</a:t>
                      </a:r>
                    </a:p>
                  </a:txBody>
                  <a:tcPr marL="6737" marR="6737" marT="13466" marB="0" anchor="ctr"/>
                </a:tc>
                <a:tc>
                  <a:txBody>
                    <a:bodyPr/>
                    <a:lstStyle/>
                    <a:p>
                      <a:pPr algn="l" fontAlgn="ctr"/>
                      <a:r>
                        <a:rPr lang="en-US" altLang="zh-TW" sz="5100" b="0" i="0" u="none" strike="noStrike" dirty="0">
                          <a:solidFill>
                            <a:srgbClr val="000000"/>
                          </a:solidFill>
                          <a:latin typeface="Times New Roman"/>
                        </a:rPr>
                        <a:t>7</a:t>
                      </a:r>
                    </a:p>
                  </a:txBody>
                  <a:tcPr marL="6737" marR="6737" marT="13466" marB="0" anchor="ctr"/>
                </a:tc>
                <a:tc>
                  <a:txBody>
                    <a:bodyPr/>
                    <a:lstStyle/>
                    <a:p>
                      <a:pPr algn="r" fontAlgn="ctr"/>
                      <a:r>
                        <a:rPr lang="en-US" altLang="zh-TW" sz="5100" b="0" i="0" u="none" strike="noStrike">
                          <a:solidFill>
                            <a:srgbClr val="000000"/>
                          </a:solidFill>
                          <a:latin typeface="Times New Roman"/>
                        </a:rPr>
                        <a:t>42</a:t>
                      </a:r>
                    </a:p>
                  </a:txBody>
                  <a:tcPr marL="6737" marR="6737" marT="13466" marB="0" anchor="ctr"/>
                </a:tc>
              </a:tr>
              <a:tr h="936577">
                <a:tc>
                  <a:txBody>
                    <a:bodyPr/>
                    <a:lstStyle/>
                    <a:p>
                      <a:pPr algn="l" fontAlgn="ctr"/>
                      <a:r>
                        <a:rPr lang="en-US" altLang="zh-TW" sz="5100" b="0" i="0" u="none" strike="noStrike">
                          <a:solidFill>
                            <a:srgbClr val="000000"/>
                          </a:solidFill>
                          <a:latin typeface="Times New Roman"/>
                        </a:rPr>
                        <a:t>100</a:t>
                      </a:r>
                      <a:r>
                        <a:rPr lang="zh-TW" altLang="en-US" sz="5100" b="0" i="0" u="none" strike="noStrike">
                          <a:solidFill>
                            <a:srgbClr val="000000"/>
                          </a:solidFill>
                          <a:latin typeface="細明體"/>
                        </a:rPr>
                        <a:t>年</a:t>
                      </a:r>
                      <a:endParaRPr lang="zh-TW" altLang="en-US" sz="5100" b="0" i="0" u="none" strike="noStrike">
                        <a:solidFill>
                          <a:srgbClr val="000000"/>
                        </a:solidFill>
                        <a:latin typeface="Times New Roman"/>
                      </a:endParaRPr>
                    </a:p>
                  </a:txBody>
                  <a:tcPr marL="6737" marR="6737" marT="13466" marB="0" anchor="ctr"/>
                </a:tc>
                <a:tc>
                  <a:txBody>
                    <a:bodyPr/>
                    <a:lstStyle/>
                    <a:p>
                      <a:pPr algn="l" fontAlgn="ctr"/>
                      <a:r>
                        <a:rPr lang="en-US" altLang="zh-TW" sz="5100" b="0" i="0" u="none" strike="noStrike">
                          <a:solidFill>
                            <a:srgbClr val="000000"/>
                          </a:solidFill>
                          <a:latin typeface="Times New Roman"/>
                        </a:rPr>
                        <a:t>42</a:t>
                      </a:r>
                    </a:p>
                  </a:txBody>
                  <a:tcPr marL="6737" marR="6737" marT="13466" marB="0" anchor="ctr"/>
                </a:tc>
                <a:tc>
                  <a:txBody>
                    <a:bodyPr/>
                    <a:lstStyle/>
                    <a:p>
                      <a:pPr algn="l" fontAlgn="ctr"/>
                      <a:r>
                        <a:rPr lang="en-US" altLang="zh-TW" sz="5100" b="0" i="0" u="none" strike="noStrike">
                          <a:solidFill>
                            <a:srgbClr val="000000"/>
                          </a:solidFill>
                          <a:latin typeface="Times New Roman"/>
                        </a:rPr>
                        <a:t>457,000</a:t>
                      </a:r>
                    </a:p>
                  </a:txBody>
                  <a:tcPr marL="6737" marR="6737" marT="13466" marB="0" anchor="ctr"/>
                </a:tc>
                <a:tc>
                  <a:txBody>
                    <a:bodyPr/>
                    <a:lstStyle/>
                    <a:p>
                      <a:pPr algn="l" fontAlgn="ctr"/>
                      <a:r>
                        <a:rPr lang="en-US" altLang="zh-TW" sz="5100" b="0" i="0" u="none" strike="noStrike">
                          <a:solidFill>
                            <a:srgbClr val="000000"/>
                          </a:solidFill>
                          <a:latin typeface="Times New Roman"/>
                        </a:rPr>
                        <a:t>1,380,000</a:t>
                      </a:r>
                    </a:p>
                  </a:txBody>
                  <a:tcPr marL="6737" marR="6737" marT="13466" marB="0" anchor="ctr"/>
                </a:tc>
                <a:tc>
                  <a:txBody>
                    <a:bodyPr/>
                    <a:lstStyle/>
                    <a:p>
                      <a:pPr algn="l" fontAlgn="ctr"/>
                      <a:r>
                        <a:rPr lang="en-US" altLang="zh-TW" sz="5100" b="0" i="0" u="none" strike="noStrike">
                          <a:solidFill>
                            <a:srgbClr val="000000"/>
                          </a:solidFill>
                          <a:latin typeface="Times New Roman"/>
                        </a:rPr>
                        <a:t>33</a:t>
                      </a:r>
                    </a:p>
                  </a:txBody>
                  <a:tcPr marL="6737" marR="6737" marT="13466" marB="0" anchor="ctr"/>
                </a:tc>
                <a:tc>
                  <a:txBody>
                    <a:bodyPr/>
                    <a:lstStyle/>
                    <a:p>
                      <a:pPr algn="l" fontAlgn="ctr"/>
                      <a:r>
                        <a:rPr lang="en-US" altLang="zh-TW" sz="5100" b="0" i="0" u="none" strike="noStrike" dirty="0">
                          <a:solidFill>
                            <a:srgbClr val="000000"/>
                          </a:solidFill>
                          <a:latin typeface="Times New Roman"/>
                        </a:rPr>
                        <a:t>9</a:t>
                      </a:r>
                    </a:p>
                  </a:txBody>
                  <a:tcPr marL="6737" marR="6737" marT="13466" marB="0" anchor="ctr"/>
                </a:tc>
                <a:tc>
                  <a:txBody>
                    <a:bodyPr/>
                    <a:lstStyle/>
                    <a:p>
                      <a:pPr algn="r" fontAlgn="ctr"/>
                      <a:r>
                        <a:rPr lang="en-US" altLang="zh-TW" sz="5100" b="0" i="0" u="none" strike="noStrike">
                          <a:solidFill>
                            <a:srgbClr val="000000"/>
                          </a:solidFill>
                          <a:latin typeface="Times New Roman"/>
                        </a:rPr>
                        <a:t>44</a:t>
                      </a:r>
                    </a:p>
                  </a:txBody>
                  <a:tcPr marL="6737" marR="6737" marT="13466" marB="0" anchor="ctr"/>
                </a:tc>
              </a:tr>
              <a:tr h="936577">
                <a:tc>
                  <a:txBody>
                    <a:bodyPr/>
                    <a:lstStyle/>
                    <a:p>
                      <a:pPr algn="l" fontAlgn="ctr"/>
                      <a:r>
                        <a:rPr lang="en-US" altLang="zh-TW" sz="5100" b="0" i="0" u="none" strike="noStrike" dirty="0">
                          <a:solidFill>
                            <a:srgbClr val="000000"/>
                          </a:solidFill>
                          <a:latin typeface="Times New Roman"/>
                        </a:rPr>
                        <a:t>101</a:t>
                      </a:r>
                      <a:r>
                        <a:rPr lang="zh-TW" altLang="en-US" sz="5100" b="0" i="0" u="none" strike="noStrike" dirty="0">
                          <a:solidFill>
                            <a:srgbClr val="000000"/>
                          </a:solidFill>
                          <a:latin typeface="細明體"/>
                        </a:rPr>
                        <a:t>年</a:t>
                      </a:r>
                      <a:endParaRPr lang="zh-TW" altLang="en-US" sz="5100" b="0" i="0" u="none" strike="noStrike" dirty="0">
                        <a:solidFill>
                          <a:srgbClr val="000000"/>
                        </a:solidFill>
                        <a:latin typeface="Times New Roman"/>
                      </a:endParaRPr>
                    </a:p>
                  </a:txBody>
                  <a:tcPr marL="6737" marR="6737" marT="13466" marB="0" anchor="ctr"/>
                </a:tc>
                <a:tc>
                  <a:txBody>
                    <a:bodyPr/>
                    <a:lstStyle/>
                    <a:p>
                      <a:pPr algn="l" fontAlgn="ctr"/>
                      <a:r>
                        <a:rPr lang="en-US" altLang="zh-TW" sz="5100" b="0" i="0" u="none" strike="noStrike">
                          <a:solidFill>
                            <a:srgbClr val="000000"/>
                          </a:solidFill>
                          <a:latin typeface="Times New Roman"/>
                        </a:rPr>
                        <a:t>45</a:t>
                      </a:r>
                    </a:p>
                  </a:txBody>
                  <a:tcPr marL="6737" marR="6737" marT="13466" marB="0" anchor="ctr"/>
                </a:tc>
                <a:tc>
                  <a:txBody>
                    <a:bodyPr/>
                    <a:lstStyle/>
                    <a:p>
                      <a:pPr algn="l" fontAlgn="ctr"/>
                      <a:r>
                        <a:rPr lang="en-US" altLang="zh-TW" sz="5100" b="0" i="0" u="none" strike="noStrike" dirty="0">
                          <a:solidFill>
                            <a:srgbClr val="000000"/>
                          </a:solidFill>
                          <a:latin typeface="Times New Roman"/>
                        </a:rPr>
                        <a:t>460,000</a:t>
                      </a:r>
                    </a:p>
                  </a:txBody>
                  <a:tcPr marL="6737" marR="6737" marT="13466" marB="0" anchor="ctr"/>
                </a:tc>
                <a:tc>
                  <a:txBody>
                    <a:bodyPr/>
                    <a:lstStyle/>
                    <a:p>
                      <a:pPr algn="l" fontAlgn="ctr"/>
                      <a:r>
                        <a:rPr lang="en-US" altLang="zh-TW" sz="5100" b="0" i="0" u="none" strike="noStrike" dirty="0">
                          <a:solidFill>
                            <a:srgbClr val="000000"/>
                          </a:solidFill>
                          <a:latin typeface="Times New Roman"/>
                        </a:rPr>
                        <a:t>1,410,000</a:t>
                      </a:r>
                    </a:p>
                  </a:txBody>
                  <a:tcPr marL="6737" marR="6737" marT="13466" marB="0" anchor="ctr"/>
                </a:tc>
                <a:tc>
                  <a:txBody>
                    <a:bodyPr/>
                    <a:lstStyle/>
                    <a:p>
                      <a:pPr algn="l" fontAlgn="ctr"/>
                      <a:r>
                        <a:rPr lang="en-US" altLang="zh-TW" sz="5100" b="0" i="0" u="none" strike="noStrike" dirty="0">
                          <a:solidFill>
                            <a:srgbClr val="000000"/>
                          </a:solidFill>
                          <a:latin typeface="Times New Roman"/>
                        </a:rPr>
                        <a:t>36</a:t>
                      </a:r>
                    </a:p>
                  </a:txBody>
                  <a:tcPr marL="6737" marR="6737" marT="13466" marB="0" anchor="ctr"/>
                </a:tc>
                <a:tc>
                  <a:txBody>
                    <a:bodyPr/>
                    <a:lstStyle/>
                    <a:p>
                      <a:pPr algn="l" fontAlgn="ctr"/>
                      <a:r>
                        <a:rPr lang="en-US" altLang="zh-TW" sz="5100" b="0" i="0" u="none" strike="noStrike" dirty="0">
                          <a:solidFill>
                            <a:srgbClr val="000000"/>
                          </a:solidFill>
                          <a:latin typeface="Times New Roman"/>
                        </a:rPr>
                        <a:t>9</a:t>
                      </a:r>
                    </a:p>
                  </a:txBody>
                  <a:tcPr marL="6737" marR="6737" marT="13466" marB="0" anchor="ctr"/>
                </a:tc>
                <a:tc>
                  <a:txBody>
                    <a:bodyPr/>
                    <a:lstStyle/>
                    <a:p>
                      <a:pPr algn="r" fontAlgn="ctr"/>
                      <a:r>
                        <a:rPr lang="en-US" altLang="zh-TW" sz="5100" b="0" i="0" u="none" strike="noStrike" dirty="0">
                          <a:solidFill>
                            <a:srgbClr val="000000"/>
                          </a:solidFill>
                          <a:latin typeface="Times New Roman"/>
                        </a:rPr>
                        <a:t>45</a:t>
                      </a:r>
                    </a:p>
                  </a:txBody>
                  <a:tcPr marL="6737" marR="6737" marT="13466" marB="0" anchor="ctr"/>
                </a:tc>
              </a:tr>
            </a:tbl>
          </a:graphicData>
        </a:graphic>
      </p:graphicFrame>
      <p:graphicFrame>
        <p:nvGraphicFramePr>
          <p:cNvPr id="24" name="表格 23"/>
          <p:cNvGraphicFramePr>
            <a:graphicFrameLocks noGrp="1"/>
          </p:cNvGraphicFramePr>
          <p:nvPr/>
        </p:nvGraphicFramePr>
        <p:xfrm>
          <a:off x="18164175" y="14924088"/>
          <a:ext cx="7704856" cy="5256584"/>
        </p:xfrm>
        <a:graphic>
          <a:graphicData uri="http://schemas.openxmlformats.org/drawingml/2006/table">
            <a:tbl>
              <a:tblPr firstRow="1" bandRow="1">
                <a:tableStyleId>{5C22544A-7EE6-4342-B048-85BDC9FD1C3A}</a:tableStyleId>
              </a:tblPr>
              <a:tblGrid>
                <a:gridCol w="3356571"/>
                <a:gridCol w="4348285"/>
              </a:tblGrid>
              <a:tr h="878591">
                <a:tc>
                  <a:txBody>
                    <a:bodyPr/>
                    <a:lstStyle/>
                    <a:p>
                      <a:pPr algn="l" fontAlgn="ctr"/>
                      <a:r>
                        <a:rPr lang="zh-TW" altLang="en-US" sz="5100" b="1" i="0" u="none" strike="noStrike" dirty="0">
                          <a:solidFill>
                            <a:srgbClr val="000000"/>
                          </a:solidFill>
                          <a:latin typeface="新細明體"/>
                        </a:rPr>
                        <a:t>有機專區</a:t>
                      </a:r>
                    </a:p>
                  </a:txBody>
                  <a:tcPr marL="6737" marR="6737" marT="13466" marB="0" anchor="ctr"/>
                </a:tc>
                <a:tc>
                  <a:txBody>
                    <a:bodyPr/>
                    <a:lstStyle/>
                    <a:p>
                      <a:pPr algn="l" fontAlgn="ctr"/>
                      <a:endParaRPr lang="zh-TW" altLang="en-US" sz="5100" b="0" i="0" u="none" strike="noStrike" dirty="0">
                        <a:solidFill>
                          <a:srgbClr val="000000"/>
                        </a:solidFill>
                        <a:latin typeface="新細明體"/>
                      </a:endParaRPr>
                    </a:p>
                  </a:txBody>
                  <a:tcPr marL="6737" marR="6737" marT="13466" marB="0" anchor="ctr"/>
                </a:tc>
              </a:tr>
              <a:tr h="1742220">
                <a:tc>
                  <a:txBody>
                    <a:bodyPr/>
                    <a:lstStyle/>
                    <a:p>
                      <a:pPr algn="l" fontAlgn="ctr"/>
                      <a:endParaRPr lang="zh-TW" altLang="en-US" sz="5100" b="0" i="0" u="none" strike="noStrike" dirty="0">
                        <a:solidFill>
                          <a:srgbClr val="000000"/>
                        </a:solidFill>
                        <a:latin typeface="新細明體"/>
                      </a:endParaRPr>
                    </a:p>
                  </a:txBody>
                  <a:tcPr marL="6737" marR="6737" marT="13466" marB="0" anchor="ctr"/>
                </a:tc>
                <a:tc>
                  <a:txBody>
                    <a:bodyPr/>
                    <a:lstStyle/>
                    <a:p>
                      <a:pPr algn="l" fontAlgn="ctr"/>
                      <a:r>
                        <a:rPr lang="zh-TW" altLang="en-US" sz="5100" b="0" i="0" u="none" strike="noStrike" dirty="0">
                          <a:solidFill>
                            <a:srgbClr val="000000"/>
                          </a:solidFill>
                          <a:latin typeface="新細明體"/>
                        </a:rPr>
                        <a:t>土地面積</a:t>
                      </a:r>
                      <a:r>
                        <a:rPr lang="en-US" altLang="zh-TW" sz="5100" b="0" i="0" u="none" strike="noStrike" dirty="0">
                          <a:solidFill>
                            <a:srgbClr val="000000"/>
                          </a:solidFill>
                          <a:latin typeface="新細明體"/>
                        </a:rPr>
                        <a:t>(</a:t>
                      </a:r>
                      <a:r>
                        <a:rPr lang="zh-TW" altLang="en-US" sz="5100" b="0" i="0" u="none" strike="noStrike" dirty="0">
                          <a:solidFill>
                            <a:srgbClr val="000000"/>
                          </a:solidFill>
                          <a:latin typeface="新細明體"/>
                        </a:rPr>
                        <a:t>公頃</a:t>
                      </a:r>
                      <a:r>
                        <a:rPr lang="en-US" altLang="zh-TW" sz="5100" b="0" i="0" u="none" strike="noStrike" dirty="0">
                          <a:solidFill>
                            <a:srgbClr val="000000"/>
                          </a:solidFill>
                          <a:latin typeface="新細明體"/>
                        </a:rPr>
                        <a:t>)</a:t>
                      </a:r>
                    </a:p>
                  </a:txBody>
                  <a:tcPr marL="6737" marR="6737" marT="13466" marB="0" anchor="ctr"/>
                </a:tc>
              </a:tr>
              <a:tr h="878591">
                <a:tc>
                  <a:txBody>
                    <a:bodyPr/>
                    <a:lstStyle/>
                    <a:p>
                      <a:pPr algn="l" fontAlgn="ctr"/>
                      <a:r>
                        <a:rPr lang="en-US" altLang="zh-TW" sz="5100" b="0" i="0" u="none" strike="noStrike" dirty="0">
                          <a:solidFill>
                            <a:srgbClr val="000000"/>
                          </a:solidFill>
                          <a:latin typeface="新細明體"/>
                        </a:rPr>
                        <a:t>99</a:t>
                      </a:r>
                      <a:r>
                        <a:rPr lang="zh-TW" altLang="en-US" sz="5100" b="0" i="0" u="none" strike="noStrike" dirty="0">
                          <a:solidFill>
                            <a:srgbClr val="000000"/>
                          </a:solidFill>
                          <a:latin typeface="新細明體"/>
                        </a:rPr>
                        <a:t>年</a:t>
                      </a:r>
                    </a:p>
                  </a:txBody>
                  <a:tcPr marL="6737" marR="6737" marT="13466" marB="0" anchor="ctr"/>
                </a:tc>
                <a:tc>
                  <a:txBody>
                    <a:bodyPr/>
                    <a:lstStyle/>
                    <a:p>
                      <a:pPr algn="r" fontAlgn="ctr"/>
                      <a:r>
                        <a:rPr lang="en-US" altLang="zh-TW" sz="5100" b="0" i="0" u="none" strike="noStrike" dirty="0">
                          <a:solidFill>
                            <a:srgbClr val="000000"/>
                          </a:solidFill>
                          <a:latin typeface="新細明體"/>
                        </a:rPr>
                        <a:t>18</a:t>
                      </a:r>
                    </a:p>
                  </a:txBody>
                  <a:tcPr marL="6737" marR="6737" marT="13466" marB="0" anchor="ctr"/>
                </a:tc>
              </a:tr>
              <a:tr h="878591">
                <a:tc>
                  <a:txBody>
                    <a:bodyPr/>
                    <a:lstStyle/>
                    <a:p>
                      <a:pPr algn="l" fontAlgn="ctr"/>
                      <a:r>
                        <a:rPr lang="en-US" altLang="zh-TW" sz="5100" b="0" i="0" u="none" strike="noStrike">
                          <a:solidFill>
                            <a:srgbClr val="000000"/>
                          </a:solidFill>
                          <a:latin typeface="新細明體"/>
                        </a:rPr>
                        <a:t>100</a:t>
                      </a:r>
                      <a:r>
                        <a:rPr lang="zh-TW" altLang="en-US" sz="5100" b="0" i="0" u="none" strike="noStrike">
                          <a:solidFill>
                            <a:srgbClr val="000000"/>
                          </a:solidFill>
                          <a:latin typeface="新細明體"/>
                        </a:rPr>
                        <a:t>年</a:t>
                      </a:r>
                    </a:p>
                  </a:txBody>
                  <a:tcPr marL="6737" marR="6737" marT="13466" marB="0" anchor="ctr"/>
                </a:tc>
                <a:tc>
                  <a:txBody>
                    <a:bodyPr/>
                    <a:lstStyle/>
                    <a:p>
                      <a:pPr algn="r" fontAlgn="ctr"/>
                      <a:r>
                        <a:rPr lang="en-US" altLang="zh-TW" sz="5100" b="0" i="0" u="none" strike="noStrike" dirty="0">
                          <a:solidFill>
                            <a:srgbClr val="000000"/>
                          </a:solidFill>
                          <a:latin typeface="新細明體"/>
                        </a:rPr>
                        <a:t>22</a:t>
                      </a:r>
                    </a:p>
                  </a:txBody>
                  <a:tcPr marL="6737" marR="6737" marT="13466" marB="0" anchor="ctr"/>
                </a:tc>
              </a:tr>
              <a:tr h="878591">
                <a:tc>
                  <a:txBody>
                    <a:bodyPr/>
                    <a:lstStyle/>
                    <a:p>
                      <a:pPr algn="l" fontAlgn="ctr"/>
                      <a:r>
                        <a:rPr lang="en-US" altLang="zh-TW" sz="5100" b="0" i="0" u="none" strike="noStrike" dirty="0">
                          <a:solidFill>
                            <a:srgbClr val="000000"/>
                          </a:solidFill>
                          <a:latin typeface="新細明體"/>
                        </a:rPr>
                        <a:t>101</a:t>
                      </a:r>
                      <a:r>
                        <a:rPr lang="zh-TW" altLang="en-US" sz="5100" b="0" i="0" u="none" strike="noStrike" dirty="0">
                          <a:solidFill>
                            <a:srgbClr val="000000"/>
                          </a:solidFill>
                          <a:latin typeface="新細明體"/>
                        </a:rPr>
                        <a:t>年</a:t>
                      </a:r>
                    </a:p>
                  </a:txBody>
                  <a:tcPr marL="6737" marR="6737" marT="13466" marB="0" anchor="ctr"/>
                </a:tc>
                <a:tc>
                  <a:txBody>
                    <a:bodyPr/>
                    <a:lstStyle/>
                    <a:p>
                      <a:pPr algn="r" fontAlgn="ctr"/>
                      <a:r>
                        <a:rPr lang="en-US" altLang="zh-TW" sz="5100" b="0" i="0" u="none" strike="noStrike" dirty="0">
                          <a:solidFill>
                            <a:srgbClr val="000000"/>
                          </a:solidFill>
                          <a:latin typeface="新細明體"/>
                        </a:rPr>
                        <a:t>30</a:t>
                      </a:r>
                    </a:p>
                  </a:txBody>
                  <a:tcPr marL="6737" marR="6737" marT="13466" marB="0" anchor="ctr"/>
                </a:tc>
              </a:tr>
            </a:tbl>
          </a:graphicData>
        </a:graphic>
      </p:graphicFrame>
      <p:graphicFrame>
        <p:nvGraphicFramePr>
          <p:cNvPr id="10" name="表格 9"/>
          <p:cNvGraphicFramePr>
            <a:graphicFrameLocks noGrp="1"/>
          </p:cNvGraphicFramePr>
          <p:nvPr/>
        </p:nvGraphicFramePr>
        <p:xfrm>
          <a:off x="14635163" y="20828000"/>
          <a:ext cx="14401600" cy="9731442"/>
        </p:xfrm>
        <a:graphic>
          <a:graphicData uri="http://schemas.openxmlformats.org/drawingml/2006/table">
            <a:tbl>
              <a:tblPr firstRow="1" bandRow="1">
                <a:tableStyleId>{5C22544A-7EE6-4342-B048-85BDC9FD1C3A}</a:tableStyleId>
              </a:tblPr>
              <a:tblGrid>
                <a:gridCol w="7200800"/>
                <a:gridCol w="7200800"/>
              </a:tblGrid>
              <a:tr h="565702">
                <a:tc>
                  <a:txBody>
                    <a:bodyPr/>
                    <a:lstStyle/>
                    <a:p>
                      <a:pPr>
                        <a:spcAft>
                          <a:spcPts val="0"/>
                        </a:spcAft>
                      </a:pPr>
                      <a:r>
                        <a:rPr lang="zh-TW" sz="5100" b="1" kern="0" dirty="0">
                          <a:solidFill>
                            <a:srgbClr val="000000"/>
                          </a:solidFill>
                          <a:latin typeface="Calibri"/>
                          <a:ea typeface="新細明體"/>
                          <a:cs typeface="新細明體"/>
                        </a:rPr>
                        <a:t>政府補助</a:t>
                      </a:r>
                      <a:endParaRPr lang="zh-TW" sz="5100" kern="100" dirty="0">
                        <a:latin typeface="Calibri"/>
                        <a:ea typeface="新細明體"/>
                        <a:cs typeface="Times New Roman"/>
                      </a:endParaRPr>
                    </a:p>
                  </a:txBody>
                  <a:tcPr marL="12576" marR="12576" marT="0" marB="0" anchor="ctr"/>
                </a:tc>
                <a:tc>
                  <a:txBody>
                    <a:bodyPr/>
                    <a:lstStyle/>
                    <a:p>
                      <a:endParaRPr lang="zh-TW" sz="5100" kern="100" dirty="0">
                        <a:latin typeface="Calibri"/>
                      </a:endParaRPr>
                    </a:p>
                  </a:txBody>
                  <a:tcPr marL="12576" marR="12576" marT="0" marB="0" anchor="ctr"/>
                </a:tc>
              </a:tr>
              <a:tr h="974207">
                <a:tc>
                  <a:txBody>
                    <a:bodyPr/>
                    <a:lstStyle/>
                    <a:p>
                      <a:pPr>
                        <a:spcAft>
                          <a:spcPts val="0"/>
                        </a:spcAft>
                      </a:pPr>
                      <a:r>
                        <a:rPr lang="zh-TW" sz="5100" kern="0" dirty="0">
                          <a:solidFill>
                            <a:srgbClr val="000000"/>
                          </a:solidFill>
                          <a:effectLst>
                            <a:outerShdw blurRad="38100" dist="38100" dir="2700000" algn="tl">
                              <a:srgbClr val="000000">
                                <a:alpha val="43137"/>
                              </a:srgbClr>
                            </a:outerShdw>
                          </a:effectLst>
                          <a:latin typeface="Calibri"/>
                          <a:ea typeface="新細明體"/>
                          <a:cs typeface="新細明體"/>
                        </a:rPr>
                        <a:t>生產面</a:t>
                      </a:r>
                      <a:endParaRPr lang="zh-TW" sz="5100" kern="100" dirty="0">
                        <a:effectLst>
                          <a:outerShdw blurRad="38100" dist="38100" dir="2700000" algn="tl">
                            <a:srgbClr val="000000">
                              <a:alpha val="43137"/>
                            </a:srgbClr>
                          </a:outerShdw>
                        </a:effectLst>
                        <a:latin typeface="Calibri"/>
                        <a:ea typeface="新細明體"/>
                        <a:cs typeface="Times New Roman"/>
                      </a:endParaRPr>
                    </a:p>
                  </a:txBody>
                  <a:tcPr marL="12576" marR="12576" marT="0" marB="0" anchor="ctr"/>
                </a:tc>
                <a:tc>
                  <a:txBody>
                    <a:bodyPr/>
                    <a:lstStyle/>
                    <a:p>
                      <a:pPr>
                        <a:spcAft>
                          <a:spcPts val="0"/>
                        </a:spcAft>
                      </a:pPr>
                      <a:r>
                        <a:rPr lang="zh-TW" sz="5100" kern="0" dirty="0">
                          <a:solidFill>
                            <a:srgbClr val="000000"/>
                          </a:solidFill>
                          <a:effectLst>
                            <a:outerShdw blurRad="38100" dist="38100" dir="2700000" algn="tl">
                              <a:srgbClr val="000000">
                                <a:alpha val="43137"/>
                              </a:srgbClr>
                            </a:outerShdw>
                          </a:effectLst>
                          <a:latin typeface="Calibri"/>
                          <a:ea typeface="新細明體"/>
                          <a:cs typeface="新細明體"/>
                        </a:rPr>
                        <a:t>補助單位</a:t>
                      </a:r>
                      <a:endParaRPr lang="zh-TW" sz="5100" kern="100" dirty="0">
                        <a:effectLst>
                          <a:outerShdw blurRad="38100" dist="38100" dir="2700000" algn="tl">
                            <a:srgbClr val="000000">
                              <a:alpha val="43137"/>
                            </a:srgbClr>
                          </a:outerShdw>
                        </a:effectLst>
                        <a:latin typeface="Calibri"/>
                        <a:ea typeface="新細明體"/>
                        <a:cs typeface="Times New Roman"/>
                      </a:endParaRPr>
                    </a:p>
                  </a:txBody>
                  <a:tcPr marL="12576" marR="12576" marT="0" marB="0" anchor="ctr"/>
                </a:tc>
              </a:tr>
              <a:tr h="974207">
                <a:tc>
                  <a:txBody>
                    <a:bodyPr/>
                    <a:lstStyle/>
                    <a:p>
                      <a:pPr>
                        <a:spcAft>
                          <a:spcPts val="0"/>
                        </a:spcAft>
                      </a:pPr>
                      <a:r>
                        <a:rPr lang="zh-TW" sz="5100" kern="0" dirty="0">
                          <a:solidFill>
                            <a:srgbClr val="000000"/>
                          </a:solidFill>
                          <a:latin typeface="Calibri"/>
                          <a:ea typeface="新細明體"/>
                          <a:cs typeface="新細明體"/>
                        </a:rPr>
                        <a:t>肥料補助</a:t>
                      </a:r>
                      <a:endParaRPr lang="zh-TW" sz="5100" kern="100" dirty="0">
                        <a:latin typeface="Calibri"/>
                        <a:ea typeface="新細明體"/>
                        <a:cs typeface="Times New Roman"/>
                      </a:endParaRPr>
                    </a:p>
                  </a:txBody>
                  <a:tcPr marL="12576" marR="12576" marT="0" marB="0" anchor="ctr"/>
                </a:tc>
                <a:tc>
                  <a:txBody>
                    <a:bodyPr/>
                    <a:lstStyle/>
                    <a:p>
                      <a:pPr>
                        <a:spcAft>
                          <a:spcPts val="0"/>
                        </a:spcAft>
                      </a:pPr>
                      <a:r>
                        <a:rPr lang="zh-TW" sz="5100" kern="0" dirty="0">
                          <a:solidFill>
                            <a:srgbClr val="000000"/>
                          </a:solidFill>
                          <a:latin typeface="Calibri"/>
                          <a:ea typeface="新細明體"/>
                          <a:cs typeface="新細明體"/>
                        </a:rPr>
                        <a:t>農委會農糧署</a:t>
                      </a:r>
                      <a:endParaRPr lang="zh-TW" sz="5100" kern="100" dirty="0">
                        <a:latin typeface="Calibri"/>
                        <a:ea typeface="新細明體"/>
                        <a:cs typeface="Times New Roman"/>
                      </a:endParaRPr>
                    </a:p>
                  </a:txBody>
                  <a:tcPr marL="12576" marR="12576" marT="0" marB="0" anchor="ctr"/>
                </a:tc>
              </a:tr>
              <a:tr h="974207">
                <a:tc>
                  <a:txBody>
                    <a:bodyPr/>
                    <a:lstStyle/>
                    <a:p>
                      <a:pPr>
                        <a:spcAft>
                          <a:spcPts val="0"/>
                        </a:spcAft>
                      </a:pPr>
                      <a:r>
                        <a:rPr lang="zh-TW" sz="5100" kern="0" dirty="0">
                          <a:solidFill>
                            <a:srgbClr val="000000"/>
                          </a:solidFill>
                          <a:latin typeface="Calibri"/>
                          <a:ea typeface="新細明體"/>
                          <a:cs typeface="新細明體"/>
                        </a:rPr>
                        <a:t>驗證補助</a:t>
                      </a:r>
                      <a:r>
                        <a:rPr lang="en-US" sz="5100" kern="0" dirty="0">
                          <a:solidFill>
                            <a:srgbClr val="000000"/>
                          </a:solidFill>
                          <a:latin typeface="Calibri"/>
                          <a:ea typeface="新細明體"/>
                          <a:cs typeface="新細明體"/>
                        </a:rPr>
                        <a:t>(</a:t>
                      </a:r>
                      <a:r>
                        <a:rPr lang="zh-TW" sz="5100" kern="0" dirty="0">
                          <a:solidFill>
                            <a:srgbClr val="000000"/>
                          </a:solidFill>
                          <a:latin typeface="Calibri"/>
                          <a:ea typeface="新細明體"/>
                          <a:cs typeface="新細明體"/>
                        </a:rPr>
                        <a:t>驗證費、作物與土壤檢驗</a:t>
                      </a:r>
                      <a:r>
                        <a:rPr lang="en-US" sz="5100" kern="0" dirty="0">
                          <a:solidFill>
                            <a:srgbClr val="000000"/>
                          </a:solidFill>
                          <a:latin typeface="Calibri"/>
                          <a:ea typeface="新細明體"/>
                          <a:cs typeface="新細明體"/>
                        </a:rPr>
                        <a:t>)</a:t>
                      </a:r>
                      <a:endParaRPr lang="zh-TW" sz="5100" kern="100" dirty="0">
                        <a:latin typeface="Calibri"/>
                        <a:ea typeface="新細明體"/>
                        <a:cs typeface="Times New Roman"/>
                      </a:endParaRPr>
                    </a:p>
                  </a:txBody>
                  <a:tcPr marL="12576" marR="12576" marT="0" marB="0" anchor="ctr"/>
                </a:tc>
                <a:tc>
                  <a:txBody>
                    <a:bodyPr/>
                    <a:lstStyle/>
                    <a:p>
                      <a:pPr>
                        <a:spcAft>
                          <a:spcPts val="0"/>
                        </a:spcAft>
                      </a:pPr>
                      <a:r>
                        <a:rPr lang="zh-TW" sz="5100" kern="0" dirty="0">
                          <a:solidFill>
                            <a:srgbClr val="000000"/>
                          </a:solidFill>
                          <a:latin typeface="Calibri"/>
                          <a:ea typeface="新細明體"/>
                          <a:cs typeface="新細明體"/>
                        </a:rPr>
                        <a:t>農委會農糧署</a:t>
                      </a:r>
                      <a:endParaRPr lang="zh-TW" sz="5100" kern="100" dirty="0">
                        <a:latin typeface="Calibri"/>
                        <a:ea typeface="新細明體"/>
                        <a:cs typeface="Times New Roman"/>
                      </a:endParaRPr>
                    </a:p>
                  </a:txBody>
                  <a:tcPr marL="12576" marR="12576" marT="0" marB="0" anchor="ctr"/>
                </a:tc>
              </a:tr>
              <a:tr h="974207">
                <a:tc>
                  <a:txBody>
                    <a:bodyPr/>
                    <a:lstStyle/>
                    <a:p>
                      <a:pPr>
                        <a:spcAft>
                          <a:spcPts val="0"/>
                        </a:spcAft>
                      </a:pPr>
                      <a:r>
                        <a:rPr lang="zh-TW" sz="5100" kern="0" dirty="0">
                          <a:solidFill>
                            <a:srgbClr val="000000"/>
                          </a:solidFill>
                          <a:latin typeface="Calibri"/>
                          <a:ea typeface="新細明體"/>
                          <a:cs typeface="新細明體"/>
                        </a:rPr>
                        <a:t>農機具補助</a:t>
                      </a:r>
                      <a:endParaRPr lang="zh-TW" sz="5100" kern="100" dirty="0">
                        <a:latin typeface="Calibri"/>
                        <a:ea typeface="新細明體"/>
                        <a:cs typeface="Times New Roman"/>
                      </a:endParaRPr>
                    </a:p>
                  </a:txBody>
                  <a:tcPr marL="12576" marR="12576" marT="0" marB="0" anchor="ctr"/>
                </a:tc>
                <a:tc>
                  <a:txBody>
                    <a:bodyPr/>
                    <a:lstStyle/>
                    <a:p>
                      <a:pPr>
                        <a:spcAft>
                          <a:spcPts val="0"/>
                        </a:spcAft>
                      </a:pPr>
                      <a:r>
                        <a:rPr lang="zh-TW" sz="5100" kern="0" dirty="0">
                          <a:solidFill>
                            <a:srgbClr val="000000"/>
                          </a:solidFill>
                          <a:latin typeface="Calibri"/>
                          <a:ea typeface="新細明體"/>
                          <a:cs typeface="新細明體"/>
                        </a:rPr>
                        <a:t>農委會</a:t>
                      </a:r>
                      <a:endParaRPr lang="zh-TW" sz="5100" kern="100" dirty="0">
                        <a:latin typeface="Calibri"/>
                        <a:ea typeface="新細明體"/>
                        <a:cs typeface="Times New Roman"/>
                      </a:endParaRPr>
                    </a:p>
                  </a:txBody>
                  <a:tcPr marL="12576" marR="12576" marT="0" marB="0" anchor="ctr"/>
                </a:tc>
              </a:tr>
              <a:tr h="974207">
                <a:tc>
                  <a:txBody>
                    <a:bodyPr/>
                    <a:lstStyle/>
                    <a:p>
                      <a:endParaRPr lang="zh-TW" sz="5100" kern="100" dirty="0">
                        <a:latin typeface="Calibri"/>
                      </a:endParaRPr>
                    </a:p>
                  </a:txBody>
                  <a:tcPr marL="12576" marR="12576" marT="0" marB="0" anchor="ctr"/>
                </a:tc>
                <a:tc>
                  <a:txBody>
                    <a:bodyPr/>
                    <a:lstStyle/>
                    <a:p>
                      <a:endParaRPr lang="zh-TW" sz="5100" kern="100" dirty="0">
                        <a:latin typeface="Calibri"/>
                      </a:endParaRPr>
                    </a:p>
                  </a:txBody>
                  <a:tcPr marL="12576" marR="12576" marT="0" marB="0" anchor="ctr"/>
                </a:tc>
              </a:tr>
              <a:tr h="974207">
                <a:tc>
                  <a:txBody>
                    <a:bodyPr/>
                    <a:lstStyle/>
                    <a:p>
                      <a:pPr>
                        <a:spcAft>
                          <a:spcPts val="0"/>
                        </a:spcAft>
                      </a:pPr>
                      <a:r>
                        <a:rPr lang="zh-TW" sz="5100" kern="0" dirty="0">
                          <a:solidFill>
                            <a:srgbClr val="000000"/>
                          </a:solidFill>
                          <a:effectLst>
                            <a:outerShdw blurRad="38100" dist="38100" dir="2700000" algn="tl">
                              <a:srgbClr val="000000">
                                <a:alpha val="43137"/>
                              </a:srgbClr>
                            </a:outerShdw>
                          </a:effectLst>
                          <a:latin typeface="Calibri"/>
                          <a:ea typeface="新細明體"/>
                          <a:cs typeface="新細明體"/>
                        </a:rPr>
                        <a:t>組織營運面</a:t>
                      </a:r>
                      <a:endParaRPr lang="zh-TW" sz="5100" kern="100" dirty="0">
                        <a:effectLst>
                          <a:outerShdw blurRad="38100" dist="38100" dir="2700000" algn="tl">
                            <a:srgbClr val="000000">
                              <a:alpha val="43137"/>
                            </a:srgbClr>
                          </a:outerShdw>
                        </a:effectLst>
                        <a:latin typeface="Calibri"/>
                        <a:ea typeface="新細明體"/>
                        <a:cs typeface="Times New Roman"/>
                      </a:endParaRPr>
                    </a:p>
                  </a:txBody>
                  <a:tcPr marL="12576" marR="12576" marT="0" marB="0" anchor="ctr"/>
                </a:tc>
                <a:tc>
                  <a:txBody>
                    <a:bodyPr/>
                    <a:lstStyle/>
                    <a:p>
                      <a:endParaRPr lang="zh-TW" sz="5100" kern="100" dirty="0">
                        <a:latin typeface="Calibri"/>
                      </a:endParaRPr>
                    </a:p>
                  </a:txBody>
                  <a:tcPr marL="12576" marR="12576" marT="0" marB="0" anchor="ctr"/>
                </a:tc>
              </a:tr>
              <a:tr h="974207">
                <a:tc>
                  <a:txBody>
                    <a:bodyPr/>
                    <a:lstStyle/>
                    <a:p>
                      <a:pPr>
                        <a:spcAft>
                          <a:spcPts val="0"/>
                        </a:spcAft>
                      </a:pPr>
                      <a:r>
                        <a:rPr lang="zh-TW" sz="5100" kern="0" dirty="0">
                          <a:solidFill>
                            <a:srgbClr val="000000"/>
                          </a:solidFill>
                          <a:latin typeface="Calibri"/>
                          <a:ea typeface="新細明體"/>
                          <a:cs typeface="新細明體"/>
                        </a:rPr>
                        <a:t>多元就業方案</a:t>
                      </a:r>
                      <a:endParaRPr lang="zh-TW" sz="5100" kern="100" dirty="0">
                        <a:latin typeface="Calibri"/>
                        <a:ea typeface="新細明體"/>
                        <a:cs typeface="Times New Roman"/>
                      </a:endParaRPr>
                    </a:p>
                  </a:txBody>
                  <a:tcPr marL="12576" marR="12576" marT="0" marB="0" anchor="ctr"/>
                </a:tc>
                <a:tc>
                  <a:txBody>
                    <a:bodyPr/>
                    <a:lstStyle/>
                    <a:p>
                      <a:pPr>
                        <a:spcAft>
                          <a:spcPts val="0"/>
                        </a:spcAft>
                      </a:pPr>
                      <a:r>
                        <a:rPr lang="zh-TW" sz="5100" kern="0" dirty="0">
                          <a:solidFill>
                            <a:srgbClr val="000000"/>
                          </a:solidFill>
                          <a:latin typeface="Calibri"/>
                          <a:ea typeface="新細明體"/>
                          <a:cs typeface="新細明體"/>
                        </a:rPr>
                        <a:t>勞委會職業訓練局</a:t>
                      </a:r>
                      <a:endParaRPr lang="zh-TW" sz="5100" kern="100" dirty="0">
                        <a:latin typeface="Calibri"/>
                        <a:ea typeface="新細明體"/>
                        <a:cs typeface="Times New Roman"/>
                      </a:endParaRPr>
                    </a:p>
                  </a:txBody>
                  <a:tcPr marL="12576" marR="12576" marT="0" marB="0" anchor="ctr"/>
                </a:tc>
              </a:tr>
              <a:tr h="1551287">
                <a:tc>
                  <a:txBody>
                    <a:bodyPr/>
                    <a:lstStyle/>
                    <a:p>
                      <a:pPr>
                        <a:spcAft>
                          <a:spcPts val="0"/>
                        </a:spcAft>
                      </a:pPr>
                      <a:r>
                        <a:rPr lang="zh-TW" sz="5100" kern="0" dirty="0">
                          <a:solidFill>
                            <a:srgbClr val="000000"/>
                          </a:solidFill>
                          <a:latin typeface="Calibri"/>
                          <a:ea typeface="新細明體"/>
                          <a:cs typeface="新細明體"/>
                        </a:rPr>
                        <a:t>有機村計畫</a:t>
                      </a:r>
                      <a:endParaRPr lang="zh-TW" sz="5100" kern="100" dirty="0">
                        <a:latin typeface="Calibri"/>
                        <a:ea typeface="新細明體"/>
                        <a:cs typeface="Times New Roman"/>
                      </a:endParaRPr>
                    </a:p>
                  </a:txBody>
                  <a:tcPr marL="12576" marR="12576" marT="0" marB="0" anchor="ctr"/>
                </a:tc>
                <a:tc>
                  <a:txBody>
                    <a:bodyPr/>
                    <a:lstStyle/>
                    <a:p>
                      <a:pPr>
                        <a:spcAft>
                          <a:spcPts val="0"/>
                        </a:spcAft>
                      </a:pPr>
                      <a:r>
                        <a:rPr lang="zh-TW" sz="5100" kern="0" dirty="0">
                          <a:solidFill>
                            <a:srgbClr val="000000"/>
                          </a:solidFill>
                          <a:latin typeface="Calibri"/>
                          <a:ea typeface="新細明體"/>
                          <a:cs typeface="新細明體"/>
                        </a:rPr>
                        <a:t>中國生產力中心、宜蘭縣政府、仰山文教基金會</a:t>
                      </a:r>
                      <a:endParaRPr lang="zh-TW" sz="5100" kern="100" dirty="0">
                        <a:latin typeface="Calibri"/>
                        <a:ea typeface="新細明體"/>
                        <a:cs typeface="Times New Roman"/>
                      </a:endParaRPr>
                    </a:p>
                  </a:txBody>
                  <a:tcPr marL="12576" marR="12576" marT="0" marB="0" anchor="ctr"/>
                </a:tc>
              </a:tr>
            </a:tbl>
          </a:graphicData>
        </a:graphic>
      </p:graphicFrame>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龍騰四海">
  <a:themeElements>
    <a:clrScheme name="地鐵">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龍騰四海">
      <a:majorFont>
        <a:latin typeface="Maiandra GD"/>
        <a:ea typeface=""/>
        <a:cs typeface=""/>
        <a:font script="CYRL" typeface="Times New Roman"/>
        <a:font script="GREK" typeface="Times New Roman"/>
        <a:font script="Jpan" typeface="ＭＳ Ｐゴシック"/>
        <a:font script="Hang" typeface="HY중고딕"/>
        <a:font script="Hans" typeface="隶书"/>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ambria"/>
        <a:ea typeface=""/>
        <a:cs typeface=""/>
        <a:font script="Jpan" typeface="ＭＳ Ｐ明朝"/>
        <a:font script="Hang" typeface="HY견명조"/>
        <a:font script="Hans" typeface="华文楷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行雲流水">
      <a:fillStyleLst>
        <a:solidFill>
          <a:schemeClr val="phClr"/>
        </a:solidFill>
        <a:gradFill rotWithShape="1">
          <a:gsLst>
            <a:gs pos="0">
              <a:schemeClr val="phClr">
                <a:tint val="90000"/>
                <a:satMod val="130000"/>
              </a:schemeClr>
            </a:gs>
            <a:gs pos="50000">
              <a:schemeClr val="phClr">
                <a:tint val="45000"/>
                <a:satMod val="220000"/>
              </a:schemeClr>
            </a:gs>
            <a:gs pos="100000">
              <a:schemeClr val="phClr">
                <a:tint val="90000"/>
                <a:satMod val="130000"/>
              </a:schemeClr>
            </a:gs>
          </a:gsLst>
          <a:lin ang="5400000" scaled="1"/>
        </a:gradFill>
        <a:gradFill rotWithShape="1">
          <a:gsLst>
            <a:gs pos="0">
              <a:schemeClr val="phClr">
                <a:tint val="100000"/>
                <a:shade val="90000"/>
                <a:hueMod val="100000"/>
                <a:satMod val="200000"/>
              </a:schemeClr>
            </a:gs>
            <a:gs pos="50000">
              <a:schemeClr val="phClr">
                <a:tint val="100000"/>
                <a:shade val="60000"/>
                <a:hueMod val="100000"/>
                <a:satMod val="180000"/>
              </a:schemeClr>
            </a:gs>
            <a:gs pos="100000">
              <a:schemeClr val="phClr">
                <a:tint val="100000"/>
                <a:shade val="90000"/>
                <a:hueMod val="100000"/>
                <a:satMod val="200000"/>
              </a:schemeClr>
            </a:gs>
          </a:gsLst>
          <a:lin ang="5400000" scaled="1"/>
        </a:grad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50600">
              <a:schemeClr val="phClr">
                <a:alpha val="40000"/>
              </a:schemeClr>
            </a:glow>
          </a:effectLst>
        </a:effectStyle>
        <a:effectStyle>
          <a:effectLst>
            <a:glow rad="101600">
              <a:schemeClr val="phClr">
                <a:alpha val="60000"/>
              </a:schemeClr>
            </a:glow>
          </a:effectLst>
          <a:scene3d>
            <a:camera prst="isometricLeftDown" fov="0">
              <a:rot lat="0" lon="0" rev="0"/>
            </a:camera>
            <a:lightRig rig="harsh" dir="tl">
              <a:rot lat="0" lon="0" rev="14280000"/>
            </a:lightRig>
          </a:scene3d>
          <a:sp3d prstMaterial="flat">
            <a:bevelT w="38100" h="50800" prst="softRound"/>
          </a:sp3d>
        </a:effectStyle>
        <a:effectStyle>
          <a:effectLst>
            <a:glow>
              <a:schemeClr val="phClr"/>
            </a:glow>
          </a:effectLst>
          <a:scene3d>
            <a:camera prst="isometricLeftDown">
              <a:rot lat="0" lon="0" rev="0"/>
            </a:camera>
            <a:lightRig rig="harsh" dir="tl">
              <a:rot lat="0" lon="0" rev="14280000"/>
            </a:lightRig>
          </a:scene3d>
          <a:sp3d extrusionH="63500" contourW="38100" prstMaterial="flat">
            <a:bevelT w="50800" h="63500" prst="softRound"/>
            <a:contourClr>
              <a:schemeClr val="phClr">
                <a:tint val="5"/>
                <a:satMod val="130000"/>
              </a:schemeClr>
            </a:contourClr>
          </a:sp3d>
        </a:effectStyle>
      </a:effectStyleLst>
      <a:bgFillStyleLst>
        <a:solidFill>
          <a:schemeClr val="phClr">
            <a:tint val="100000"/>
            <a:shade val="100000"/>
            <a:hueMod val="100000"/>
            <a:satMod val="100000"/>
          </a:schemeClr>
        </a:solidFill>
        <a:gradFill rotWithShape="1">
          <a:gsLst>
            <a:gs pos="0">
              <a:schemeClr val="bg1">
                <a:tint val="100000"/>
                <a:shade val="100000"/>
                <a:hueMod val="100000"/>
                <a:satMod val="150000"/>
              </a:schemeClr>
            </a:gs>
            <a:gs pos="55000">
              <a:schemeClr val="bg1">
                <a:tint val="100000"/>
                <a:shade val="90000"/>
                <a:hueMod val="100000"/>
                <a:satMod val="375000"/>
              </a:schemeClr>
            </a:gs>
            <a:gs pos="100000">
              <a:schemeClr val="phClr">
                <a:tint val="88000"/>
                <a:shade val="100000"/>
                <a:hueMod val="100000"/>
                <a:satMod val="500000"/>
              </a:schemeClr>
            </a:gs>
          </a:gsLst>
          <a:lin ang="5400000" scaled="1"/>
        </a:gradFill>
        <a:blipFill>
          <a:blip xmlns:r="http://schemas.openxmlformats.org/officeDocument/2006/relationships" r:embed="rId1">
            <a:duotone>
              <a:schemeClr val="phClr">
                <a:shade val="30000"/>
                <a:satMod val="555000"/>
              </a:schemeClr>
              <a:schemeClr val="phClr">
                <a:tint val="96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Dragon</Template>
  <TotalTime>980</TotalTime>
  <Words>672</Words>
  <Application>Microsoft Office PowerPoint</Application>
  <PresentationFormat>自訂</PresentationFormat>
  <Paragraphs>102</Paragraphs>
  <Slides>1</Slides>
  <Notes>1</Notes>
  <HiddenSlides>0</HiddenSlides>
  <MMClips>0</MMClips>
  <ScaleCrop>false</ScaleCrop>
  <HeadingPairs>
    <vt:vector size="6" baseType="variant">
      <vt:variant>
        <vt:lpstr>使用字型</vt:lpstr>
      </vt:variant>
      <vt:variant>
        <vt:i4>12</vt:i4>
      </vt:variant>
      <vt:variant>
        <vt:lpstr>佈景主題</vt:lpstr>
      </vt:variant>
      <vt:variant>
        <vt:i4>1</vt:i4>
      </vt:variant>
      <vt:variant>
        <vt:lpstr>投影片標題</vt:lpstr>
      </vt:variant>
      <vt:variant>
        <vt:i4>1</vt:i4>
      </vt:variant>
    </vt:vector>
  </HeadingPairs>
  <TitlesOfParts>
    <vt:vector size="14" baseType="lpstr">
      <vt:lpstr>Cambria</vt:lpstr>
      <vt:lpstr>新細明體</vt:lpstr>
      <vt:lpstr>Arial</vt:lpstr>
      <vt:lpstr>Maiandra GD</vt:lpstr>
      <vt:lpstr>微軟正黑體</vt:lpstr>
      <vt:lpstr>Wingdings 2</vt:lpstr>
      <vt:lpstr>Calibri</vt:lpstr>
      <vt:lpstr>华文楷体</vt:lpstr>
      <vt:lpstr>標楷體</vt:lpstr>
      <vt:lpstr>Times New Roman</vt:lpstr>
      <vt:lpstr>Wingdings</vt:lpstr>
      <vt:lpstr>細明體</vt:lpstr>
      <vt:lpstr>龍騰四海</vt:lpstr>
      <vt:lpstr>國家、市場與農民參與─ 以宜蘭縣行健有機農產生產合作社為例 國立臺灣大學政治學研究所碩士班  徐靖旻</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國家、市 場與農民參與─ 以宜蘭縣行健有機農產生產合作社為例</dc:title>
  <dc:creator>ching</dc:creator>
  <cp:lastModifiedBy>ching</cp:lastModifiedBy>
  <cp:revision>57</cp:revision>
  <dcterms:created xsi:type="dcterms:W3CDTF">2012-11-17T05:29:22Z</dcterms:created>
  <dcterms:modified xsi:type="dcterms:W3CDTF">2012-11-18T08:23:18Z</dcterms:modified>
</cp:coreProperties>
</file>